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305" r:id="rId5"/>
    <p:sldId id="260" r:id="rId6"/>
    <p:sldId id="294" r:id="rId7"/>
    <p:sldId id="295" r:id="rId8"/>
    <p:sldId id="297" r:id="rId9"/>
    <p:sldId id="296" r:id="rId10"/>
    <p:sldId id="300" r:id="rId11"/>
    <p:sldId id="302" r:id="rId12"/>
    <p:sldId id="303" r:id="rId13"/>
    <p:sldId id="298" r:id="rId14"/>
    <p:sldId id="309" r:id="rId15"/>
    <p:sldId id="281" r:id="rId16"/>
    <p:sldId id="310" r:id="rId17"/>
    <p:sldId id="292" r:id="rId18"/>
    <p:sldId id="299" r:id="rId19"/>
    <p:sldId id="278"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28"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2D2A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8" autoAdjust="0"/>
    <p:restoredTop sz="94660"/>
  </p:normalViewPr>
  <p:slideViewPr>
    <p:cSldViewPr snapToGrid="0" showGuides="1">
      <p:cViewPr>
        <p:scale>
          <a:sx n="66" d="100"/>
          <a:sy n="66" d="100"/>
        </p:scale>
        <p:origin x="-1090" y="-538"/>
      </p:cViewPr>
      <p:guideLst>
        <p:guide orient="horz" pos="2228"/>
        <p:guide pos="3817"/>
      </p:guideLst>
    </p:cSldViewPr>
  </p:slideViewPr>
  <p:notesTextViewPr>
    <p:cViewPr>
      <p:scale>
        <a:sx n="1" d="1"/>
        <a:sy n="1" d="1"/>
      </p:scale>
      <p:origin x="0" y="0"/>
    </p:cViewPr>
  </p:notesTextViewPr>
  <p:sorterViewPr>
    <p:cViewPr>
      <p:scale>
        <a:sx n="50" d="100"/>
        <a:sy n="50" d="100"/>
      </p:scale>
      <p:origin x="0" y="0"/>
    </p:cViewPr>
  </p:sorter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F616EA-0D99-40F8-B5FA-F777CCBF7E9F}" type="datetimeFigureOut">
              <a:rPr lang="zh-CN" altLang="en-US" smtClean="0"/>
              <a:t>2018/1/9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83DB9F-F804-4351-B565-428BC0417852}" type="slidenum">
              <a:rPr lang="zh-CN" altLang="en-US" smtClean="0"/>
              <a:t>‹#›</a:t>
            </a:fld>
            <a:endParaRPr lang="zh-CN" altLang="en-US"/>
          </a:p>
        </p:txBody>
      </p:sp>
    </p:spTree>
    <p:extLst>
      <p:ext uri="{BB962C8B-B14F-4D97-AF65-F5344CB8AC3E}">
        <p14:creationId xmlns:p14="http://schemas.microsoft.com/office/powerpoint/2010/main" val="1476738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a:t>
            </a:fld>
            <a:endParaRPr lang="zh-CN" altLang="en-US"/>
          </a:p>
        </p:txBody>
      </p:sp>
    </p:spTree>
    <p:extLst>
      <p:ext uri="{BB962C8B-B14F-4D97-AF65-F5344CB8AC3E}">
        <p14:creationId xmlns:p14="http://schemas.microsoft.com/office/powerpoint/2010/main" val="1898569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10</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11</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12</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13</a:t>
            </a:fld>
            <a:endParaRPr lang="zh-CN" altLang="en-US"/>
          </a:p>
        </p:txBody>
      </p:sp>
    </p:spTree>
    <p:extLst>
      <p:ext uri="{BB962C8B-B14F-4D97-AF65-F5344CB8AC3E}">
        <p14:creationId xmlns:p14="http://schemas.microsoft.com/office/powerpoint/2010/main" val="3055564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14</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15</a:t>
            </a:fld>
            <a:endParaRPr lang="zh-CN" altLang="en-US"/>
          </a:p>
        </p:txBody>
      </p:sp>
    </p:spTree>
    <p:extLst>
      <p:ext uri="{BB962C8B-B14F-4D97-AF65-F5344CB8AC3E}">
        <p14:creationId xmlns:p14="http://schemas.microsoft.com/office/powerpoint/2010/main" val="3135320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16</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17</a:t>
            </a:fld>
            <a:endParaRPr lang="zh-CN" altLang="en-US"/>
          </a:p>
        </p:txBody>
      </p:sp>
    </p:spTree>
    <p:extLst>
      <p:ext uri="{BB962C8B-B14F-4D97-AF65-F5344CB8AC3E}">
        <p14:creationId xmlns:p14="http://schemas.microsoft.com/office/powerpoint/2010/main" val="2198057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18</a:t>
            </a:fld>
            <a:endParaRPr lang="zh-CN" altLang="en-US"/>
          </a:p>
        </p:txBody>
      </p:sp>
    </p:spTree>
    <p:extLst>
      <p:ext uri="{BB962C8B-B14F-4D97-AF65-F5344CB8AC3E}">
        <p14:creationId xmlns:p14="http://schemas.microsoft.com/office/powerpoint/2010/main" val="19498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19</a:t>
            </a:fld>
            <a:endParaRPr lang="zh-CN" altLang="en-US"/>
          </a:p>
        </p:txBody>
      </p:sp>
    </p:spTree>
    <p:extLst>
      <p:ext uri="{BB962C8B-B14F-4D97-AF65-F5344CB8AC3E}">
        <p14:creationId xmlns:p14="http://schemas.microsoft.com/office/powerpoint/2010/main" val="2662369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2</a:t>
            </a:fld>
            <a:endParaRPr lang="zh-CN" altLang="en-US"/>
          </a:p>
        </p:txBody>
      </p:sp>
    </p:spTree>
    <p:extLst>
      <p:ext uri="{BB962C8B-B14F-4D97-AF65-F5344CB8AC3E}">
        <p14:creationId xmlns:p14="http://schemas.microsoft.com/office/powerpoint/2010/main" val="4109027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3</a:t>
            </a:fld>
            <a:endParaRPr lang="zh-CN" altLang="en-US"/>
          </a:p>
        </p:txBody>
      </p:sp>
    </p:spTree>
    <p:extLst>
      <p:ext uri="{BB962C8B-B14F-4D97-AF65-F5344CB8AC3E}">
        <p14:creationId xmlns:p14="http://schemas.microsoft.com/office/powerpoint/2010/main" val="292749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4</a:t>
            </a:fld>
            <a:endParaRPr lang="zh-CN" altLang="en-US"/>
          </a:p>
        </p:txBody>
      </p:sp>
    </p:spTree>
    <p:extLst>
      <p:ext uri="{BB962C8B-B14F-4D97-AF65-F5344CB8AC3E}">
        <p14:creationId xmlns:p14="http://schemas.microsoft.com/office/powerpoint/2010/main" val="219805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5</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6</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7</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8</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783DB9F-F804-4351-B565-428BC0417852}" type="slidenum">
              <a:rPr lang="zh-CN" altLang="en-US" smtClean="0"/>
              <a:t>9</a:t>
            </a:fld>
            <a:endParaRPr lang="zh-CN" altLang="en-US"/>
          </a:p>
        </p:txBody>
      </p:sp>
    </p:spTree>
    <p:extLst>
      <p:ext uri="{BB962C8B-B14F-4D97-AF65-F5344CB8AC3E}">
        <p14:creationId xmlns:p14="http://schemas.microsoft.com/office/powerpoint/2010/main" val="3501803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F9E60E0-6485-4095-8A88-302D1C74F13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DFC6732D-594F-4288-9843-BE5CFCC079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7B78BADD-A306-49A6-819B-5606DA339597}"/>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5" name="页脚占位符 4">
            <a:extLst>
              <a:ext uri="{FF2B5EF4-FFF2-40B4-BE49-F238E27FC236}">
                <a16:creationId xmlns:a16="http://schemas.microsoft.com/office/drawing/2014/main" xmlns="" id="{D962D6CF-29BB-451C-8D8C-D9FFABDF71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50CFD54-9A56-44B5-A7AB-C8D033899BC1}"/>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82376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1ED2E58-15DC-40B6-8785-7B4BC74B86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AF1B2EAC-A364-4B0E-8084-E0288028D45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8814CCAE-4063-4D73-8AC3-8E66985F2DD2}"/>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5" name="页脚占位符 4">
            <a:extLst>
              <a:ext uri="{FF2B5EF4-FFF2-40B4-BE49-F238E27FC236}">
                <a16:creationId xmlns:a16="http://schemas.microsoft.com/office/drawing/2014/main" xmlns="" id="{E2F32970-447A-4C93-AB49-B04D78E2BD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6A54CD2-0ED5-4729-8B65-6DD9A22BEA57}"/>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2383005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55C8284C-CF12-432B-8365-24E60545067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90CB26B3-FB46-4CC1-9F72-0D3703373FE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989E508D-9555-415B-913B-A399D8C5A822}"/>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5" name="页脚占位符 4">
            <a:extLst>
              <a:ext uri="{FF2B5EF4-FFF2-40B4-BE49-F238E27FC236}">
                <a16:creationId xmlns:a16="http://schemas.microsoft.com/office/drawing/2014/main" xmlns="" id="{36262BC8-9B20-44D3-8DE3-5C1B489B48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4D153F7-AB0C-40C1-9329-1B31D6BAB0C9}"/>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507138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167E5B0-23E1-4021-BA3E-552C7B63C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19F95B5-0C8E-46FD-81AE-CEFB18DB012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F6C53502-D4D3-407D-BDBB-FCA3BD9E50CE}"/>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5" name="页脚占位符 4">
            <a:extLst>
              <a:ext uri="{FF2B5EF4-FFF2-40B4-BE49-F238E27FC236}">
                <a16:creationId xmlns:a16="http://schemas.microsoft.com/office/drawing/2014/main" xmlns="" id="{3856A195-46F4-45DF-8746-DA9EC477EF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7D1D074-3693-4C10-9A1D-E64654C52590}"/>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110146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CE01EFF-47B7-464F-B17B-B33FA48D545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991AC7EE-456D-4F02-AA7A-3144C267ED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0E84BF13-CD9E-4168-9280-0582E0F8AA53}"/>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5" name="页脚占位符 4">
            <a:extLst>
              <a:ext uri="{FF2B5EF4-FFF2-40B4-BE49-F238E27FC236}">
                <a16:creationId xmlns:a16="http://schemas.microsoft.com/office/drawing/2014/main" xmlns="" id="{CBD55F60-7CCE-4F93-8AC9-D2D1BF298E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4570BE7-32DA-4E60-B131-A4309F044511}"/>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100306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E34527F-8380-4AE6-94FE-35FAF29B80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8CA741CA-8E01-4344-99EB-3BBD1E04163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6D85899B-4C59-4715-BBEE-A88840DED92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FE28C3DD-4169-4788-BF7B-CB7C57AA8024}"/>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6" name="页脚占位符 5">
            <a:extLst>
              <a:ext uri="{FF2B5EF4-FFF2-40B4-BE49-F238E27FC236}">
                <a16:creationId xmlns:a16="http://schemas.microsoft.com/office/drawing/2014/main" xmlns="" id="{411C4FCC-112E-4C5E-BBBB-DC78AF33FA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C9436EBB-6ABD-422C-90B0-07BD01FA6497}"/>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340438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F80F6C5-00BD-4BD3-8F0C-4B9239E00B8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AF29F57C-EED5-4A7C-AAC5-85186B8EF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336599C7-3E3B-4DFC-B66E-E142AF7AAD6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865574A4-C900-4098-9543-903DE8C18E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BBBE827E-65C9-4B0B-9BF5-630727C350F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7DA01177-9343-4D2C-9BF1-4E848C2DA32A}"/>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8" name="页脚占位符 7">
            <a:extLst>
              <a:ext uri="{FF2B5EF4-FFF2-40B4-BE49-F238E27FC236}">
                <a16:creationId xmlns:a16="http://schemas.microsoft.com/office/drawing/2014/main" xmlns="" id="{CB4C2373-BC79-4EC4-B76E-4A9E6233DF1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056035AA-BB44-4FAB-8806-0C7A4CA44845}"/>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311667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2F6D905-FF94-4AB4-81D6-B938DD0298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086BF0EC-A12A-4417-8486-4F5793F03987}"/>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4" name="页脚占位符 3">
            <a:extLst>
              <a:ext uri="{FF2B5EF4-FFF2-40B4-BE49-F238E27FC236}">
                <a16:creationId xmlns:a16="http://schemas.microsoft.com/office/drawing/2014/main" xmlns="" id="{D817B072-D4FF-4D00-A079-D24C90A8B7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88416E35-40EA-4C68-91D9-31DAB040586C}"/>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20168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27BA009E-2F1D-456D-85B5-C5D7A70E9173}"/>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3" name="页脚占位符 2">
            <a:extLst>
              <a:ext uri="{FF2B5EF4-FFF2-40B4-BE49-F238E27FC236}">
                <a16:creationId xmlns:a16="http://schemas.microsoft.com/office/drawing/2014/main" xmlns="" id="{89C4AA11-615F-4754-B982-055086AAC15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FE629370-40DB-4348-B6AF-79AA3F1B42A4}"/>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94382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1F68FDE-19A2-4083-982A-EAB18B9846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FAAD7644-8176-4825-AD74-9BD244BFF5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98639D4E-8AA1-46E0-9C15-B420D4893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E467E8FA-A624-4508-A29E-600237DACC47}"/>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6" name="页脚占位符 5">
            <a:extLst>
              <a:ext uri="{FF2B5EF4-FFF2-40B4-BE49-F238E27FC236}">
                <a16:creationId xmlns:a16="http://schemas.microsoft.com/office/drawing/2014/main" xmlns="" id="{B36AA5B1-2766-4432-A572-C199898AEF2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9FB4CA65-4753-47B9-B2DE-DDDF40EEE22F}"/>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2533233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A189BEA-00D4-4F49-87C1-F5CD2E93602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92199087-E855-4528-A09C-66416F5BB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BFD50CD8-4841-4E95-82A8-0F02E747C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E73D4A80-0682-492E-BE09-BB8E550C41D2}"/>
              </a:ext>
            </a:extLst>
          </p:cNvPr>
          <p:cNvSpPr>
            <a:spLocks noGrp="1"/>
          </p:cNvSpPr>
          <p:nvPr>
            <p:ph type="dt" sz="half" idx="10"/>
          </p:nvPr>
        </p:nvSpPr>
        <p:spPr/>
        <p:txBody>
          <a:bodyPr/>
          <a:lstStyle/>
          <a:p>
            <a:fld id="{849338CD-5D4A-4C85-BC14-BE8187E39343}" type="datetimeFigureOut">
              <a:rPr lang="zh-CN" altLang="en-US" smtClean="0"/>
              <a:t>2018/1/9</a:t>
            </a:fld>
            <a:endParaRPr lang="zh-CN" altLang="en-US"/>
          </a:p>
        </p:txBody>
      </p:sp>
      <p:sp>
        <p:nvSpPr>
          <p:cNvPr id="6" name="页脚占位符 5">
            <a:extLst>
              <a:ext uri="{FF2B5EF4-FFF2-40B4-BE49-F238E27FC236}">
                <a16:creationId xmlns:a16="http://schemas.microsoft.com/office/drawing/2014/main" xmlns="" id="{10185D22-2F12-4EA4-B4DF-617344B614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3F08FFC-D005-48BD-9205-EB137F25DCE2}"/>
              </a:ext>
            </a:extLst>
          </p:cNvPr>
          <p:cNvSpPr>
            <a:spLocks noGrp="1"/>
          </p:cNvSpPr>
          <p:nvPr>
            <p:ph type="sldNum" sz="quarter" idx="12"/>
          </p:nvPr>
        </p:nvSpPr>
        <p:spPr/>
        <p:txBody>
          <a:bodyPr/>
          <a:lstStyle/>
          <a:p>
            <a:fld id="{10A15595-03B3-4E33-A4B8-3BB2F5143223}" type="slidenum">
              <a:rPr lang="zh-CN" altLang="en-US" smtClean="0"/>
              <a:t>‹#›</a:t>
            </a:fld>
            <a:endParaRPr lang="zh-CN" altLang="en-US"/>
          </a:p>
        </p:txBody>
      </p:sp>
    </p:spTree>
    <p:extLst>
      <p:ext uri="{BB962C8B-B14F-4D97-AF65-F5344CB8AC3E}">
        <p14:creationId xmlns:p14="http://schemas.microsoft.com/office/powerpoint/2010/main" val="114270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A439F469-8D1D-4CDE-81AE-38BD0FB11A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9B280CB9-7B46-42E2-91B2-01AE4192D6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05741EB-7DD2-443C-B315-E8819E21F7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338CD-5D4A-4C85-BC14-BE8187E39343}" type="datetimeFigureOut">
              <a:rPr lang="zh-CN" altLang="en-US" smtClean="0"/>
              <a:t>2018/1/9</a:t>
            </a:fld>
            <a:endParaRPr lang="zh-CN" altLang="en-US"/>
          </a:p>
        </p:txBody>
      </p:sp>
      <p:sp>
        <p:nvSpPr>
          <p:cNvPr id="5" name="页脚占位符 4">
            <a:extLst>
              <a:ext uri="{FF2B5EF4-FFF2-40B4-BE49-F238E27FC236}">
                <a16:creationId xmlns:a16="http://schemas.microsoft.com/office/drawing/2014/main" xmlns="" id="{EFC71594-1968-45CE-9021-5E0AA63CB8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38542BBA-B03D-4378-9ACD-22E401C6A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A15595-03B3-4E33-A4B8-3BB2F5143223}" type="slidenum">
              <a:rPr lang="zh-CN" altLang="en-US" smtClean="0"/>
              <a:t>‹#›</a:t>
            </a:fld>
            <a:endParaRPr lang="zh-CN" altLang="en-US"/>
          </a:p>
        </p:txBody>
      </p:sp>
      <p:pic>
        <p:nvPicPr>
          <p:cNvPr id="8" name="图片 7">
            <a:extLst>
              <a:ext uri="{FF2B5EF4-FFF2-40B4-BE49-F238E27FC236}">
                <a16:creationId xmlns:a16="http://schemas.microsoft.com/office/drawing/2014/main" xmlns="" id="{7E8FC852-C434-4D1A-B10C-DD1166971B8C}"/>
              </a:ext>
            </a:extLst>
          </p:cNvPr>
          <p:cNvPicPr>
            <a:picLocks noChangeAspect="1"/>
          </p:cNvPicPr>
          <p:nvPr userDrawn="1"/>
        </p:nvPicPr>
        <p:blipFill>
          <a:blip r:embed="rId13">
            <a:extLst>
              <a:ext uri="{BEBA8EAE-BF5A-486C-A8C5-ECC9F3942E4B}">
                <a14:imgProps xmlns:a14="http://schemas.microsoft.com/office/drawing/2010/main">
                  <a14:imgLayer r:embed="rId14">
                    <a14:imgEffect>
                      <a14:artisticTexturizer/>
                    </a14:imgEffect>
                  </a14:imgLayer>
                </a14:imgProps>
              </a:ext>
            </a:extLst>
          </a:blip>
          <a:stretch>
            <a:fillRect/>
          </a:stretch>
        </p:blipFill>
        <p:spPr>
          <a:xfrm>
            <a:off x="-529" y="-1"/>
            <a:ext cx="12193057" cy="6858001"/>
          </a:xfrm>
          <a:prstGeom prst="rect">
            <a:avLst/>
          </a:prstGeom>
        </p:spPr>
      </p:pic>
    </p:spTree>
    <p:extLst>
      <p:ext uri="{BB962C8B-B14F-4D97-AF65-F5344CB8AC3E}">
        <p14:creationId xmlns:p14="http://schemas.microsoft.com/office/powerpoint/2010/main" val="2037229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slideLayout" Target="../slideLayouts/slideLayout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microsoft.com/office/2007/relationships/media" Target="../media/media1.mp3"/><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audio" Target="NULL" TargetMode="Externa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notesSlide" Target="../notesSlides/notesSlide1.xm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9.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a:extLst>
              <a:ext uri="{FF2B5EF4-FFF2-40B4-BE49-F238E27FC236}">
                <a16:creationId xmlns:a16="http://schemas.microsoft.com/office/drawing/2014/main" xmlns="" id="{993C58B4-9E0D-4990-8ABC-76F655A7E9B2}"/>
              </a:ext>
            </a:extLst>
          </p:cNvPr>
          <p:cNvPicPr>
            <a:picLocks noChangeAspect="1"/>
          </p:cNvPicPr>
          <p:nvPr/>
        </p:nvPicPr>
        <p:blipFill>
          <a:blip r:embed="rId5"/>
          <a:stretch>
            <a:fillRect/>
          </a:stretch>
        </p:blipFill>
        <p:spPr>
          <a:xfrm>
            <a:off x="1301683" y="1349468"/>
            <a:ext cx="10020958" cy="4358228"/>
          </a:xfrm>
          <a:prstGeom prst="rect">
            <a:avLst/>
          </a:prstGeom>
        </p:spPr>
      </p:pic>
      <p:sp>
        <p:nvSpPr>
          <p:cNvPr id="13" name="文本框 12">
            <a:extLst>
              <a:ext uri="{FF2B5EF4-FFF2-40B4-BE49-F238E27FC236}">
                <a16:creationId xmlns:a16="http://schemas.microsoft.com/office/drawing/2014/main" xmlns="" id="{D6956037-4671-4BC6-967E-4631CD01E5BA}"/>
              </a:ext>
            </a:extLst>
          </p:cNvPr>
          <p:cNvSpPr txBox="1"/>
          <p:nvPr/>
        </p:nvSpPr>
        <p:spPr>
          <a:xfrm>
            <a:off x="2810418" y="2046181"/>
            <a:ext cx="5513290" cy="2862322"/>
          </a:xfrm>
          <a:prstGeom prst="rect">
            <a:avLst/>
          </a:prstGeom>
          <a:noFill/>
        </p:spPr>
        <p:txBody>
          <a:bodyPr wrap="square" rtlCol="0">
            <a:spAutoFit/>
          </a:bodyPr>
          <a:lstStyle/>
          <a:p>
            <a:pPr algn="ctr"/>
            <a:r>
              <a:rPr lang="zh-CN" altLang="en-US" sz="6000" dirty="0">
                <a:latin typeface="萝莉体 第二版" panose="02000500000000000000" pitchFamily="2" charset="-122"/>
                <a:ea typeface="萝莉体 第二版" panose="02000500000000000000" pitchFamily="2" charset="-122"/>
                <a:cs typeface="萝莉体 第二版" panose="02000500000000000000" pitchFamily="2" charset="-122"/>
              </a:rPr>
              <a:t>策略战棋类游戏</a:t>
            </a:r>
            <a:r>
              <a:rPr lang="en-US" altLang="zh-CN" sz="6000" dirty="0">
                <a:latin typeface="萝莉体 第二版" panose="02000500000000000000" pitchFamily="2" charset="-122"/>
                <a:ea typeface="萝莉体 第二版" panose="02000500000000000000" pitchFamily="2" charset="-122"/>
                <a:cs typeface="萝莉体 第二版" panose="02000500000000000000" pitchFamily="2" charset="-122"/>
              </a:rPr>
              <a:t>App</a:t>
            </a:r>
          </a:p>
          <a:p>
            <a:pPr algn="ctr"/>
            <a:r>
              <a:rPr lang="en-US" altLang="zh-CN" sz="6000" dirty="0">
                <a:latin typeface="萝莉体 第二版" panose="02000500000000000000" pitchFamily="2" charset="-122"/>
                <a:ea typeface="萝莉体 第二版" panose="02000500000000000000" pitchFamily="2" charset="-122"/>
                <a:cs typeface="萝莉体 第二版" panose="02000500000000000000" pitchFamily="2" charset="-122"/>
              </a:rPr>
              <a:t>——</a:t>
            </a:r>
            <a:r>
              <a:rPr lang="zh-CN" altLang="en-US" sz="6000" dirty="0">
                <a:latin typeface="萝莉体 第二版" panose="02000500000000000000" pitchFamily="2" charset="-122"/>
                <a:ea typeface="萝莉体 第二版" panose="02000500000000000000" pitchFamily="2" charset="-122"/>
                <a:cs typeface="萝莉体 第二版" panose="02000500000000000000" pitchFamily="2" charset="-122"/>
              </a:rPr>
              <a:t>圣剑纹章</a:t>
            </a:r>
          </a:p>
        </p:txBody>
      </p:sp>
      <p:grpSp>
        <p:nvGrpSpPr>
          <p:cNvPr id="147" name="组合 146">
            <a:extLst>
              <a:ext uri="{FF2B5EF4-FFF2-40B4-BE49-F238E27FC236}">
                <a16:creationId xmlns:a16="http://schemas.microsoft.com/office/drawing/2014/main" xmlns="" id="{D2A15422-4777-4451-81B8-4575D5B3C637}"/>
              </a:ext>
            </a:extLst>
          </p:cNvPr>
          <p:cNvGrpSpPr/>
          <p:nvPr/>
        </p:nvGrpSpPr>
        <p:grpSpPr>
          <a:xfrm>
            <a:off x="1873039" y="4908503"/>
            <a:ext cx="1000050" cy="707197"/>
            <a:chOff x="2916484" y="4316938"/>
            <a:chExt cx="1000050" cy="707197"/>
          </a:xfrm>
        </p:grpSpPr>
        <p:pic>
          <p:nvPicPr>
            <p:cNvPr id="134" name="图片 133">
              <a:extLst>
                <a:ext uri="{FF2B5EF4-FFF2-40B4-BE49-F238E27FC236}">
                  <a16:creationId xmlns:a16="http://schemas.microsoft.com/office/drawing/2014/main" xmlns="" id="{BF1E0952-2B32-489C-BCE9-9675A89AA4A5}"/>
                </a:ext>
              </a:extLst>
            </p:cNvPr>
            <p:cNvPicPr>
              <a:picLocks noChangeAspect="1"/>
            </p:cNvPicPr>
            <p:nvPr/>
          </p:nvPicPr>
          <p:blipFill>
            <a:blip r:embed="rId6"/>
            <a:stretch>
              <a:fillRect/>
            </a:stretch>
          </p:blipFill>
          <p:spPr>
            <a:xfrm>
              <a:off x="3123985" y="4316938"/>
              <a:ext cx="792549" cy="707197"/>
            </a:xfrm>
            <a:prstGeom prst="rect">
              <a:avLst/>
            </a:prstGeom>
          </p:spPr>
        </p:pic>
        <p:pic>
          <p:nvPicPr>
            <p:cNvPr id="135" name="图片 134">
              <a:extLst>
                <a:ext uri="{FF2B5EF4-FFF2-40B4-BE49-F238E27FC236}">
                  <a16:creationId xmlns:a16="http://schemas.microsoft.com/office/drawing/2014/main" xmlns="" id="{CAA6A099-31C4-4A87-A759-08152471C792}"/>
                </a:ext>
              </a:extLst>
            </p:cNvPr>
            <p:cNvPicPr>
              <a:picLocks noChangeAspect="1"/>
            </p:cNvPicPr>
            <p:nvPr/>
          </p:nvPicPr>
          <p:blipFill>
            <a:blip r:embed="rId7"/>
            <a:stretch>
              <a:fillRect/>
            </a:stretch>
          </p:blipFill>
          <p:spPr>
            <a:xfrm>
              <a:off x="2916484" y="4500183"/>
              <a:ext cx="432854" cy="457240"/>
            </a:xfrm>
            <a:prstGeom prst="rect">
              <a:avLst/>
            </a:prstGeom>
          </p:spPr>
        </p:pic>
      </p:grpSp>
      <p:pic>
        <p:nvPicPr>
          <p:cNvPr id="136" name="图片 135">
            <a:extLst>
              <a:ext uri="{FF2B5EF4-FFF2-40B4-BE49-F238E27FC236}">
                <a16:creationId xmlns:a16="http://schemas.microsoft.com/office/drawing/2014/main" xmlns="" id="{47A08E99-12C0-47C6-85B6-582F188F8332}"/>
              </a:ext>
            </a:extLst>
          </p:cNvPr>
          <p:cNvPicPr>
            <a:picLocks noChangeAspect="1"/>
          </p:cNvPicPr>
          <p:nvPr/>
        </p:nvPicPr>
        <p:blipFill>
          <a:blip r:embed="rId8"/>
          <a:stretch>
            <a:fillRect/>
          </a:stretch>
        </p:blipFill>
        <p:spPr>
          <a:xfrm>
            <a:off x="10201945" y="4409095"/>
            <a:ext cx="676715" cy="573074"/>
          </a:xfrm>
          <a:prstGeom prst="rect">
            <a:avLst/>
          </a:prstGeom>
        </p:spPr>
      </p:pic>
      <p:grpSp>
        <p:nvGrpSpPr>
          <p:cNvPr id="146" name="组合 145">
            <a:extLst>
              <a:ext uri="{FF2B5EF4-FFF2-40B4-BE49-F238E27FC236}">
                <a16:creationId xmlns:a16="http://schemas.microsoft.com/office/drawing/2014/main" xmlns="" id="{B90632DC-5EEB-4C81-9A8C-0DC5FD434922}"/>
              </a:ext>
            </a:extLst>
          </p:cNvPr>
          <p:cNvGrpSpPr/>
          <p:nvPr/>
        </p:nvGrpSpPr>
        <p:grpSpPr>
          <a:xfrm>
            <a:off x="7464097" y="5141847"/>
            <a:ext cx="859611" cy="650622"/>
            <a:chOff x="5986871" y="4695632"/>
            <a:chExt cx="859611" cy="650622"/>
          </a:xfrm>
        </p:grpSpPr>
        <p:pic>
          <p:nvPicPr>
            <p:cNvPr id="137" name="图片 136">
              <a:extLst>
                <a:ext uri="{FF2B5EF4-FFF2-40B4-BE49-F238E27FC236}">
                  <a16:creationId xmlns:a16="http://schemas.microsoft.com/office/drawing/2014/main" xmlns="" id="{1BA1ABD7-815E-4A74-802A-E8057453D63C}"/>
                </a:ext>
              </a:extLst>
            </p:cNvPr>
            <p:cNvPicPr>
              <a:picLocks noChangeAspect="1"/>
            </p:cNvPicPr>
            <p:nvPr/>
          </p:nvPicPr>
          <p:blipFill>
            <a:blip r:embed="rId9"/>
            <a:stretch>
              <a:fillRect/>
            </a:stretch>
          </p:blipFill>
          <p:spPr>
            <a:xfrm>
              <a:off x="5986871" y="4695632"/>
              <a:ext cx="859611" cy="542591"/>
            </a:xfrm>
            <a:prstGeom prst="rect">
              <a:avLst/>
            </a:prstGeom>
          </p:spPr>
        </p:pic>
        <p:pic>
          <p:nvPicPr>
            <p:cNvPr id="138" name="图片 137">
              <a:extLst>
                <a:ext uri="{FF2B5EF4-FFF2-40B4-BE49-F238E27FC236}">
                  <a16:creationId xmlns:a16="http://schemas.microsoft.com/office/drawing/2014/main" xmlns="" id="{759E3363-AF28-4D1A-B7F8-7D64483360EB}"/>
                </a:ext>
              </a:extLst>
            </p:cNvPr>
            <p:cNvPicPr>
              <a:picLocks noChangeAspect="1"/>
            </p:cNvPicPr>
            <p:nvPr/>
          </p:nvPicPr>
          <p:blipFill>
            <a:blip r:embed="rId10"/>
            <a:stretch>
              <a:fillRect/>
            </a:stretch>
          </p:blipFill>
          <p:spPr>
            <a:xfrm>
              <a:off x="6655353" y="5151165"/>
              <a:ext cx="170703" cy="195089"/>
            </a:xfrm>
            <a:prstGeom prst="rect">
              <a:avLst/>
            </a:prstGeom>
          </p:spPr>
        </p:pic>
      </p:grpSp>
      <p:pic>
        <p:nvPicPr>
          <p:cNvPr id="139" name="图片 138">
            <a:extLst>
              <a:ext uri="{FF2B5EF4-FFF2-40B4-BE49-F238E27FC236}">
                <a16:creationId xmlns:a16="http://schemas.microsoft.com/office/drawing/2014/main" xmlns="" id="{FA85FBE5-7EF6-4D1A-B69B-81801267D026}"/>
              </a:ext>
            </a:extLst>
          </p:cNvPr>
          <p:cNvPicPr>
            <a:picLocks noChangeAspect="1"/>
          </p:cNvPicPr>
          <p:nvPr/>
        </p:nvPicPr>
        <p:blipFill>
          <a:blip r:embed="rId11"/>
          <a:stretch>
            <a:fillRect/>
          </a:stretch>
        </p:blipFill>
        <p:spPr>
          <a:xfrm>
            <a:off x="1050617" y="1758584"/>
            <a:ext cx="384081" cy="987638"/>
          </a:xfrm>
          <a:prstGeom prst="rect">
            <a:avLst/>
          </a:prstGeom>
        </p:spPr>
      </p:pic>
      <p:pic>
        <p:nvPicPr>
          <p:cNvPr id="140" name="图片 139">
            <a:extLst>
              <a:ext uri="{FF2B5EF4-FFF2-40B4-BE49-F238E27FC236}">
                <a16:creationId xmlns:a16="http://schemas.microsoft.com/office/drawing/2014/main" xmlns="" id="{06ABF907-259A-45B7-8DC9-3A641CAB0AFE}"/>
              </a:ext>
            </a:extLst>
          </p:cNvPr>
          <p:cNvPicPr>
            <a:picLocks noChangeAspect="1"/>
          </p:cNvPicPr>
          <p:nvPr/>
        </p:nvPicPr>
        <p:blipFill>
          <a:blip r:embed="rId12"/>
          <a:stretch>
            <a:fillRect/>
          </a:stretch>
        </p:blipFill>
        <p:spPr>
          <a:xfrm>
            <a:off x="11262359" y="1514723"/>
            <a:ext cx="597460" cy="737680"/>
          </a:xfrm>
          <a:prstGeom prst="rect">
            <a:avLst/>
          </a:prstGeom>
        </p:spPr>
      </p:pic>
      <p:pic>
        <p:nvPicPr>
          <p:cNvPr id="121" name="图片 120">
            <a:extLst>
              <a:ext uri="{FF2B5EF4-FFF2-40B4-BE49-F238E27FC236}">
                <a16:creationId xmlns:a16="http://schemas.microsoft.com/office/drawing/2014/main" xmlns="" id="{D83D6958-45B6-4BE0-AAC7-5485E328878A}"/>
              </a:ext>
            </a:extLst>
          </p:cNvPr>
          <p:cNvPicPr>
            <a:picLocks noChangeAspect="1"/>
          </p:cNvPicPr>
          <p:nvPr/>
        </p:nvPicPr>
        <p:blipFill>
          <a:blip r:embed="rId13"/>
          <a:stretch>
            <a:fillRect/>
          </a:stretch>
        </p:blipFill>
        <p:spPr>
          <a:xfrm>
            <a:off x="7631711" y="736416"/>
            <a:ext cx="1518036" cy="688908"/>
          </a:xfrm>
          <a:prstGeom prst="rect">
            <a:avLst/>
          </a:prstGeom>
        </p:spPr>
      </p:pic>
      <p:pic>
        <p:nvPicPr>
          <p:cNvPr id="122" name="图片 121">
            <a:extLst>
              <a:ext uri="{FF2B5EF4-FFF2-40B4-BE49-F238E27FC236}">
                <a16:creationId xmlns:a16="http://schemas.microsoft.com/office/drawing/2014/main" xmlns="" id="{4B5C510C-46E2-45C4-B6FC-58E0FBAF59BB}"/>
              </a:ext>
            </a:extLst>
          </p:cNvPr>
          <p:cNvPicPr>
            <a:picLocks noChangeAspect="1"/>
          </p:cNvPicPr>
          <p:nvPr/>
        </p:nvPicPr>
        <p:blipFill>
          <a:blip r:embed="rId14"/>
          <a:stretch>
            <a:fillRect/>
          </a:stretch>
        </p:blipFill>
        <p:spPr>
          <a:xfrm>
            <a:off x="9412445" y="4179476"/>
            <a:ext cx="2932430" cy="2700762"/>
          </a:xfrm>
          <a:prstGeom prst="rect">
            <a:avLst/>
          </a:prstGeom>
        </p:spPr>
      </p:pic>
      <p:pic>
        <p:nvPicPr>
          <p:cNvPr id="123" name="图片 122">
            <a:extLst>
              <a:ext uri="{FF2B5EF4-FFF2-40B4-BE49-F238E27FC236}">
                <a16:creationId xmlns:a16="http://schemas.microsoft.com/office/drawing/2014/main" xmlns="" id="{E646F7E6-F102-43C2-8D89-FA6D57E94BB0}"/>
              </a:ext>
            </a:extLst>
          </p:cNvPr>
          <p:cNvPicPr>
            <a:picLocks noChangeAspect="1"/>
          </p:cNvPicPr>
          <p:nvPr/>
        </p:nvPicPr>
        <p:blipFill>
          <a:blip r:embed="rId15"/>
          <a:stretch>
            <a:fillRect/>
          </a:stretch>
        </p:blipFill>
        <p:spPr>
          <a:xfrm>
            <a:off x="293846" y="291513"/>
            <a:ext cx="1646063" cy="1194920"/>
          </a:xfrm>
          <a:prstGeom prst="rect">
            <a:avLst/>
          </a:prstGeom>
        </p:spPr>
      </p:pic>
      <p:pic>
        <p:nvPicPr>
          <p:cNvPr id="124" name="图片 123">
            <a:extLst>
              <a:ext uri="{FF2B5EF4-FFF2-40B4-BE49-F238E27FC236}">
                <a16:creationId xmlns:a16="http://schemas.microsoft.com/office/drawing/2014/main" xmlns="" id="{F8E0409B-D9CD-4CAA-9429-6A98B3E27814}"/>
              </a:ext>
            </a:extLst>
          </p:cNvPr>
          <p:cNvPicPr>
            <a:picLocks noChangeAspect="1"/>
          </p:cNvPicPr>
          <p:nvPr/>
        </p:nvPicPr>
        <p:blipFill>
          <a:blip r:embed="rId16"/>
          <a:stretch>
            <a:fillRect/>
          </a:stretch>
        </p:blipFill>
        <p:spPr>
          <a:xfrm>
            <a:off x="10606798" y="504948"/>
            <a:ext cx="1444877" cy="914479"/>
          </a:xfrm>
          <a:prstGeom prst="rect">
            <a:avLst/>
          </a:prstGeom>
        </p:spPr>
      </p:pic>
      <p:pic>
        <p:nvPicPr>
          <p:cNvPr id="125" name="图片 124">
            <a:extLst>
              <a:ext uri="{FF2B5EF4-FFF2-40B4-BE49-F238E27FC236}">
                <a16:creationId xmlns:a16="http://schemas.microsoft.com/office/drawing/2014/main" xmlns="" id="{46E13DAF-9AF4-44FE-A44A-FD126486F3C5}"/>
              </a:ext>
            </a:extLst>
          </p:cNvPr>
          <p:cNvPicPr>
            <a:picLocks noChangeAspect="1"/>
          </p:cNvPicPr>
          <p:nvPr/>
        </p:nvPicPr>
        <p:blipFill>
          <a:blip r:embed="rId17"/>
          <a:stretch>
            <a:fillRect/>
          </a:stretch>
        </p:blipFill>
        <p:spPr>
          <a:xfrm>
            <a:off x="297566" y="4024459"/>
            <a:ext cx="1140051" cy="1505843"/>
          </a:xfrm>
          <a:prstGeom prst="rect">
            <a:avLst/>
          </a:prstGeom>
        </p:spPr>
      </p:pic>
      <p:pic>
        <p:nvPicPr>
          <p:cNvPr id="126" name="图片 125">
            <a:extLst>
              <a:ext uri="{FF2B5EF4-FFF2-40B4-BE49-F238E27FC236}">
                <a16:creationId xmlns:a16="http://schemas.microsoft.com/office/drawing/2014/main" xmlns="" id="{B310B028-F89C-47FE-AD2F-C2598BCB1F63}"/>
              </a:ext>
            </a:extLst>
          </p:cNvPr>
          <p:cNvPicPr>
            <a:picLocks noChangeAspect="1"/>
          </p:cNvPicPr>
          <p:nvPr/>
        </p:nvPicPr>
        <p:blipFill>
          <a:blip r:embed="rId18"/>
          <a:stretch>
            <a:fillRect/>
          </a:stretch>
        </p:blipFill>
        <p:spPr>
          <a:xfrm>
            <a:off x="8051555" y="5809757"/>
            <a:ext cx="573074" cy="579170"/>
          </a:xfrm>
          <a:prstGeom prst="rect">
            <a:avLst/>
          </a:prstGeom>
        </p:spPr>
      </p:pic>
      <p:pic>
        <p:nvPicPr>
          <p:cNvPr id="127" name="图片 126">
            <a:extLst>
              <a:ext uri="{FF2B5EF4-FFF2-40B4-BE49-F238E27FC236}">
                <a16:creationId xmlns:a16="http://schemas.microsoft.com/office/drawing/2014/main" xmlns="" id="{6472F203-058E-4EBB-AF2B-2F08AA25D39C}"/>
              </a:ext>
            </a:extLst>
          </p:cNvPr>
          <p:cNvPicPr>
            <a:picLocks noChangeAspect="1"/>
          </p:cNvPicPr>
          <p:nvPr/>
        </p:nvPicPr>
        <p:blipFill>
          <a:blip r:embed="rId19"/>
          <a:stretch>
            <a:fillRect/>
          </a:stretch>
        </p:blipFill>
        <p:spPr>
          <a:xfrm>
            <a:off x="1949706" y="5792469"/>
            <a:ext cx="1377815" cy="969348"/>
          </a:xfrm>
          <a:prstGeom prst="rect">
            <a:avLst/>
          </a:prstGeom>
        </p:spPr>
      </p:pic>
      <p:grpSp>
        <p:nvGrpSpPr>
          <p:cNvPr id="144" name="组合 143">
            <a:extLst>
              <a:ext uri="{FF2B5EF4-FFF2-40B4-BE49-F238E27FC236}">
                <a16:creationId xmlns:a16="http://schemas.microsoft.com/office/drawing/2014/main" xmlns="" id="{823692DF-FD1C-4CE8-8EC5-258EA0B36403}"/>
              </a:ext>
            </a:extLst>
          </p:cNvPr>
          <p:cNvGrpSpPr/>
          <p:nvPr/>
        </p:nvGrpSpPr>
        <p:grpSpPr>
          <a:xfrm>
            <a:off x="2780534" y="709981"/>
            <a:ext cx="1716575" cy="1048603"/>
            <a:chOff x="2780534" y="709981"/>
            <a:chExt cx="1716575" cy="1048603"/>
          </a:xfrm>
        </p:grpSpPr>
        <p:pic>
          <p:nvPicPr>
            <p:cNvPr id="128" name="图片 127">
              <a:extLst>
                <a:ext uri="{FF2B5EF4-FFF2-40B4-BE49-F238E27FC236}">
                  <a16:creationId xmlns:a16="http://schemas.microsoft.com/office/drawing/2014/main" xmlns="" id="{C40AC1A1-8215-4827-8778-3B9CAC5E7A21}"/>
                </a:ext>
              </a:extLst>
            </p:cNvPr>
            <p:cNvPicPr>
              <a:picLocks noChangeAspect="1"/>
            </p:cNvPicPr>
            <p:nvPr/>
          </p:nvPicPr>
          <p:blipFill>
            <a:blip r:embed="rId20"/>
            <a:stretch>
              <a:fillRect/>
            </a:stretch>
          </p:blipFill>
          <p:spPr>
            <a:xfrm>
              <a:off x="2780534" y="709981"/>
              <a:ext cx="1566808" cy="1048603"/>
            </a:xfrm>
            <a:prstGeom prst="rect">
              <a:avLst/>
            </a:prstGeom>
          </p:spPr>
        </p:pic>
        <p:pic>
          <p:nvPicPr>
            <p:cNvPr id="129" name="图片 128">
              <a:extLst>
                <a:ext uri="{FF2B5EF4-FFF2-40B4-BE49-F238E27FC236}">
                  <a16:creationId xmlns:a16="http://schemas.microsoft.com/office/drawing/2014/main" xmlns="" id="{C1839DBD-1592-4C4E-B52B-B77A5B463BFA}"/>
                </a:ext>
              </a:extLst>
            </p:cNvPr>
            <p:cNvPicPr>
              <a:picLocks noChangeAspect="1"/>
            </p:cNvPicPr>
            <p:nvPr/>
          </p:nvPicPr>
          <p:blipFill>
            <a:blip r:embed="rId21"/>
            <a:stretch>
              <a:fillRect/>
            </a:stretch>
          </p:blipFill>
          <p:spPr>
            <a:xfrm>
              <a:off x="2832408" y="1103620"/>
              <a:ext cx="243861" cy="243861"/>
            </a:xfrm>
            <a:prstGeom prst="rect">
              <a:avLst/>
            </a:prstGeom>
          </p:spPr>
        </p:pic>
        <p:pic>
          <p:nvPicPr>
            <p:cNvPr id="130" name="图片 129">
              <a:extLst>
                <a:ext uri="{FF2B5EF4-FFF2-40B4-BE49-F238E27FC236}">
                  <a16:creationId xmlns:a16="http://schemas.microsoft.com/office/drawing/2014/main" xmlns="" id="{106B70BB-BAFD-4D74-88D1-6785FC588043}"/>
                </a:ext>
              </a:extLst>
            </p:cNvPr>
            <p:cNvPicPr>
              <a:picLocks noChangeAspect="1"/>
            </p:cNvPicPr>
            <p:nvPr/>
          </p:nvPicPr>
          <p:blipFill>
            <a:blip r:embed="rId22"/>
            <a:stretch>
              <a:fillRect/>
            </a:stretch>
          </p:blipFill>
          <p:spPr>
            <a:xfrm>
              <a:off x="2806441" y="1075779"/>
              <a:ext cx="140220" cy="164606"/>
            </a:xfrm>
            <a:prstGeom prst="rect">
              <a:avLst/>
            </a:prstGeom>
          </p:spPr>
        </p:pic>
        <p:pic>
          <p:nvPicPr>
            <p:cNvPr id="131" name="图片 130">
              <a:extLst>
                <a:ext uri="{FF2B5EF4-FFF2-40B4-BE49-F238E27FC236}">
                  <a16:creationId xmlns:a16="http://schemas.microsoft.com/office/drawing/2014/main" xmlns="" id="{2ECDEBAE-DD43-4C16-88DA-1F84320A9542}"/>
                </a:ext>
              </a:extLst>
            </p:cNvPr>
            <p:cNvPicPr>
              <a:picLocks noChangeAspect="1"/>
            </p:cNvPicPr>
            <p:nvPr/>
          </p:nvPicPr>
          <p:blipFill>
            <a:blip r:embed="rId23"/>
            <a:stretch>
              <a:fillRect/>
            </a:stretch>
          </p:blipFill>
          <p:spPr>
            <a:xfrm>
              <a:off x="4369082" y="1304753"/>
              <a:ext cx="128027" cy="335309"/>
            </a:xfrm>
            <a:prstGeom prst="rect">
              <a:avLst/>
            </a:prstGeom>
          </p:spPr>
        </p:pic>
      </p:grpSp>
      <p:pic>
        <p:nvPicPr>
          <p:cNvPr id="132" name="图片 131">
            <a:extLst>
              <a:ext uri="{FF2B5EF4-FFF2-40B4-BE49-F238E27FC236}">
                <a16:creationId xmlns:a16="http://schemas.microsoft.com/office/drawing/2014/main" xmlns="" id="{CB1B6116-F12B-4333-BF5C-6AA32A17C19E}"/>
              </a:ext>
            </a:extLst>
          </p:cNvPr>
          <p:cNvPicPr>
            <a:picLocks noChangeAspect="1"/>
          </p:cNvPicPr>
          <p:nvPr/>
        </p:nvPicPr>
        <p:blipFill>
          <a:blip r:embed="rId24"/>
          <a:stretch>
            <a:fillRect/>
          </a:stretch>
        </p:blipFill>
        <p:spPr>
          <a:xfrm>
            <a:off x="5972553" y="629954"/>
            <a:ext cx="402371" cy="469433"/>
          </a:xfrm>
          <a:prstGeom prst="rect">
            <a:avLst/>
          </a:prstGeom>
        </p:spPr>
      </p:pic>
      <p:pic>
        <p:nvPicPr>
          <p:cNvPr id="141" name="图片 140">
            <a:extLst>
              <a:ext uri="{FF2B5EF4-FFF2-40B4-BE49-F238E27FC236}">
                <a16:creationId xmlns:a16="http://schemas.microsoft.com/office/drawing/2014/main" xmlns="" id="{3D719A5D-2D97-4B3F-801C-D406609B9FBB}"/>
              </a:ext>
            </a:extLst>
          </p:cNvPr>
          <p:cNvPicPr>
            <a:picLocks noChangeAspect="1"/>
          </p:cNvPicPr>
          <p:nvPr/>
        </p:nvPicPr>
        <p:blipFill>
          <a:blip r:embed="rId25"/>
          <a:stretch>
            <a:fillRect/>
          </a:stretch>
        </p:blipFill>
        <p:spPr>
          <a:xfrm>
            <a:off x="5091026" y="5675045"/>
            <a:ext cx="2145978" cy="951058"/>
          </a:xfrm>
          <a:prstGeom prst="rect">
            <a:avLst/>
          </a:prstGeom>
        </p:spPr>
      </p:pic>
      <p:pic>
        <p:nvPicPr>
          <p:cNvPr id="150" name="Fujiya &amp; Miyagi - UH">
            <a:hlinkClick r:id="" action="ppaction://media"/>
            <a:extLst>
              <a:ext uri="{FF2B5EF4-FFF2-40B4-BE49-F238E27FC236}">
                <a16:creationId xmlns:a16="http://schemas.microsoft.com/office/drawing/2014/main" xmlns="" id="{5BFE1002-66BF-4E64-BCD6-609AB509930B}"/>
              </a:ext>
            </a:extLst>
          </p:cNvPr>
          <p:cNvPicPr>
            <a:picLocks noChangeAspect="1"/>
          </p:cNvPicPr>
          <p:nvPr>
            <a:audioFile r:link="rId1"/>
            <p:extLst>
              <p:ext uri="{DAA4B4D4-6D71-4841-9C94-3DE7FCFB9230}">
                <p14:media xmlns:p14="http://schemas.microsoft.com/office/powerpoint/2010/main" r:embed="rId2">
                  <p14:trim st="8170"/>
                </p14:media>
              </p:ext>
            </p:extLst>
          </p:nvPr>
        </p:nvPicPr>
        <p:blipFill>
          <a:blip r:embed="rId26"/>
          <a:stretch>
            <a:fillRect/>
          </a:stretch>
        </p:blipFill>
        <p:spPr>
          <a:xfrm>
            <a:off x="5921279" y="-1315926"/>
            <a:ext cx="609600" cy="609600"/>
          </a:xfrm>
          <a:prstGeom prst="rect">
            <a:avLst/>
          </a:prstGeom>
        </p:spPr>
      </p:pic>
    </p:spTree>
    <p:extLst>
      <p:ext uri="{BB962C8B-B14F-4D97-AF65-F5344CB8AC3E}">
        <p14:creationId xmlns:p14="http://schemas.microsoft.com/office/powerpoint/2010/main" val="4101306367"/>
      </p:ext>
    </p:extLst>
  </p:cSld>
  <p:clrMapOvr>
    <a:masterClrMapping/>
  </p:clrMapOvr>
  <mc:AlternateContent xmlns:mc="http://schemas.openxmlformats.org/markup-compatibility/2006" xmlns:p14="http://schemas.microsoft.com/office/powerpoint/2010/main">
    <mc:Choice Requires="p14">
      <p:transition spd="slow" p14:dur="1200" advTm="4500">
        <p:dissolve/>
      </p:transition>
    </mc:Choice>
    <mc:Fallback xmlns="">
      <p:transition spd="slow" advTm="450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50"/>
                                        </p:tgtEl>
                                      </p:cBhvr>
                                    </p:cmd>
                                  </p:childTnLst>
                                </p:cTn>
                              </p:par>
                              <p:par>
                                <p:cTn id="7" presetID="2" presetClass="entr" presetSubtype="1" fill="hold" nodeType="withEffect">
                                  <p:stCondLst>
                                    <p:cond delay="250"/>
                                  </p:stCondLst>
                                  <p:childTnLst>
                                    <p:set>
                                      <p:cBhvr>
                                        <p:cTn id="8" dur="1" fill="hold">
                                          <p:stCondLst>
                                            <p:cond delay="0"/>
                                          </p:stCondLst>
                                        </p:cTn>
                                        <p:tgtEl>
                                          <p:spTgt spid="121"/>
                                        </p:tgtEl>
                                        <p:attrNameLst>
                                          <p:attrName>style.visibility</p:attrName>
                                        </p:attrNameLst>
                                      </p:cBhvr>
                                      <p:to>
                                        <p:strVal val="visible"/>
                                      </p:to>
                                    </p:set>
                                    <p:anim calcmode="lin" valueType="num">
                                      <p:cBhvr additive="base">
                                        <p:cTn id="9" dur="500" fill="hold"/>
                                        <p:tgtEl>
                                          <p:spTgt spid="121"/>
                                        </p:tgtEl>
                                        <p:attrNameLst>
                                          <p:attrName>ppt_x</p:attrName>
                                        </p:attrNameLst>
                                      </p:cBhvr>
                                      <p:tavLst>
                                        <p:tav tm="0">
                                          <p:val>
                                            <p:strVal val="#ppt_x"/>
                                          </p:val>
                                        </p:tav>
                                        <p:tav tm="100000">
                                          <p:val>
                                            <p:strVal val="#ppt_x"/>
                                          </p:val>
                                        </p:tav>
                                      </p:tavLst>
                                    </p:anim>
                                    <p:anim calcmode="lin" valueType="num">
                                      <p:cBhvr additive="base">
                                        <p:cTn id="10" dur="500" fill="hold"/>
                                        <p:tgtEl>
                                          <p:spTgt spid="121"/>
                                        </p:tgtEl>
                                        <p:attrNameLst>
                                          <p:attrName>ppt_y</p:attrName>
                                        </p:attrNameLst>
                                      </p:cBhvr>
                                      <p:tavLst>
                                        <p:tav tm="0">
                                          <p:val>
                                            <p:strVal val="0-#ppt_h/2"/>
                                          </p:val>
                                        </p:tav>
                                        <p:tav tm="100000">
                                          <p:val>
                                            <p:strVal val="#ppt_y"/>
                                          </p:val>
                                        </p:tav>
                                      </p:tavLst>
                                    </p:anim>
                                  </p:childTnLst>
                                </p:cTn>
                              </p:par>
                              <p:par>
                                <p:cTn id="11" presetID="2" presetClass="entr" presetSubtype="6" fill="hold" nodeType="withEffect">
                                  <p:stCondLst>
                                    <p:cond delay="0"/>
                                  </p:stCondLst>
                                  <p:childTnLst>
                                    <p:set>
                                      <p:cBhvr>
                                        <p:cTn id="12" dur="1" fill="hold">
                                          <p:stCondLst>
                                            <p:cond delay="0"/>
                                          </p:stCondLst>
                                        </p:cTn>
                                        <p:tgtEl>
                                          <p:spTgt spid="122"/>
                                        </p:tgtEl>
                                        <p:attrNameLst>
                                          <p:attrName>style.visibility</p:attrName>
                                        </p:attrNameLst>
                                      </p:cBhvr>
                                      <p:to>
                                        <p:strVal val="visible"/>
                                      </p:to>
                                    </p:set>
                                    <p:anim calcmode="lin" valueType="num">
                                      <p:cBhvr additive="base">
                                        <p:cTn id="13" dur="500" fill="hold"/>
                                        <p:tgtEl>
                                          <p:spTgt spid="122"/>
                                        </p:tgtEl>
                                        <p:attrNameLst>
                                          <p:attrName>ppt_x</p:attrName>
                                        </p:attrNameLst>
                                      </p:cBhvr>
                                      <p:tavLst>
                                        <p:tav tm="0">
                                          <p:val>
                                            <p:strVal val="1+#ppt_w/2"/>
                                          </p:val>
                                        </p:tav>
                                        <p:tav tm="100000">
                                          <p:val>
                                            <p:strVal val="#ppt_x"/>
                                          </p:val>
                                        </p:tav>
                                      </p:tavLst>
                                    </p:anim>
                                    <p:anim calcmode="lin" valueType="num">
                                      <p:cBhvr additive="base">
                                        <p:cTn id="14" dur="500" fill="hold"/>
                                        <p:tgtEl>
                                          <p:spTgt spid="122"/>
                                        </p:tgtEl>
                                        <p:attrNameLst>
                                          <p:attrName>ppt_y</p:attrName>
                                        </p:attrNameLst>
                                      </p:cBhvr>
                                      <p:tavLst>
                                        <p:tav tm="0">
                                          <p:val>
                                            <p:strVal val="1+#ppt_h/2"/>
                                          </p:val>
                                        </p:tav>
                                        <p:tav tm="100000">
                                          <p:val>
                                            <p:strVal val="#ppt_y"/>
                                          </p:val>
                                        </p:tav>
                                      </p:tavLst>
                                    </p:anim>
                                  </p:childTnLst>
                                </p:cTn>
                              </p:par>
                              <p:par>
                                <p:cTn id="15" presetID="2" presetClass="entr" presetSubtype="8" fill="hold" nodeType="withEffect">
                                  <p:stCondLst>
                                    <p:cond delay="250"/>
                                  </p:stCondLst>
                                  <p:childTnLst>
                                    <p:set>
                                      <p:cBhvr>
                                        <p:cTn id="16" dur="1" fill="hold">
                                          <p:stCondLst>
                                            <p:cond delay="0"/>
                                          </p:stCondLst>
                                        </p:cTn>
                                        <p:tgtEl>
                                          <p:spTgt spid="123"/>
                                        </p:tgtEl>
                                        <p:attrNameLst>
                                          <p:attrName>style.visibility</p:attrName>
                                        </p:attrNameLst>
                                      </p:cBhvr>
                                      <p:to>
                                        <p:strVal val="visible"/>
                                      </p:to>
                                    </p:set>
                                    <p:anim calcmode="lin" valueType="num">
                                      <p:cBhvr additive="base">
                                        <p:cTn id="17" dur="500" fill="hold"/>
                                        <p:tgtEl>
                                          <p:spTgt spid="123"/>
                                        </p:tgtEl>
                                        <p:attrNameLst>
                                          <p:attrName>ppt_x</p:attrName>
                                        </p:attrNameLst>
                                      </p:cBhvr>
                                      <p:tavLst>
                                        <p:tav tm="0">
                                          <p:val>
                                            <p:strVal val="0-#ppt_w/2"/>
                                          </p:val>
                                        </p:tav>
                                        <p:tav tm="100000">
                                          <p:val>
                                            <p:strVal val="#ppt_x"/>
                                          </p:val>
                                        </p:tav>
                                      </p:tavLst>
                                    </p:anim>
                                    <p:anim calcmode="lin" valueType="num">
                                      <p:cBhvr additive="base">
                                        <p:cTn id="18" dur="500" fill="hold"/>
                                        <p:tgtEl>
                                          <p:spTgt spid="123"/>
                                        </p:tgtEl>
                                        <p:attrNameLst>
                                          <p:attrName>ppt_y</p:attrName>
                                        </p:attrNameLst>
                                      </p:cBhvr>
                                      <p:tavLst>
                                        <p:tav tm="0">
                                          <p:val>
                                            <p:strVal val="#ppt_y"/>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124"/>
                                        </p:tgtEl>
                                        <p:attrNameLst>
                                          <p:attrName>style.visibility</p:attrName>
                                        </p:attrNameLst>
                                      </p:cBhvr>
                                      <p:to>
                                        <p:strVal val="visible"/>
                                      </p:to>
                                    </p:set>
                                    <p:anim calcmode="lin" valueType="num">
                                      <p:cBhvr additive="base">
                                        <p:cTn id="21" dur="500" fill="hold"/>
                                        <p:tgtEl>
                                          <p:spTgt spid="124"/>
                                        </p:tgtEl>
                                        <p:attrNameLst>
                                          <p:attrName>ppt_x</p:attrName>
                                        </p:attrNameLst>
                                      </p:cBhvr>
                                      <p:tavLst>
                                        <p:tav tm="0">
                                          <p:val>
                                            <p:strVal val="1+#ppt_w/2"/>
                                          </p:val>
                                        </p:tav>
                                        <p:tav tm="100000">
                                          <p:val>
                                            <p:strVal val="#ppt_x"/>
                                          </p:val>
                                        </p:tav>
                                      </p:tavLst>
                                    </p:anim>
                                    <p:anim calcmode="lin" valueType="num">
                                      <p:cBhvr additive="base">
                                        <p:cTn id="22" dur="500" fill="hold"/>
                                        <p:tgtEl>
                                          <p:spTgt spid="124"/>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500"/>
                                  </p:stCondLst>
                                  <p:childTnLst>
                                    <p:set>
                                      <p:cBhvr>
                                        <p:cTn id="24" dur="1" fill="hold">
                                          <p:stCondLst>
                                            <p:cond delay="0"/>
                                          </p:stCondLst>
                                        </p:cTn>
                                        <p:tgtEl>
                                          <p:spTgt spid="125"/>
                                        </p:tgtEl>
                                        <p:attrNameLst>
                                          <p:attrName>style.visibility</p:attrName>
                                        </p:attrNameLst>
                                      </p:cBhvr>
                                      <p:to>
                                        <p:strVal val="visible"/>
                                      </p:to>
                                    </p:set>
                                    <p:anim calcmode="lin" valueType="num">
                                      <p:cBhvr additive="base">
                                        <p:cTn id="25" dur="500" fill="hold"/>
                                        <p:tgtEl>
                                          <p:spTgt spid="125"/>
                                        </p:tgtEl>
                                        <p:attrNameLst>
                                          <p:attrName>ppt_x</p:attrName>
                                        </p:attrNameLst>
                                      </p:cBhvr>
                                      <p:tavLst>
                                        <p:tav tm="0">
                                          <p:val>
                                            <p:strVal val="#ppt_x"/>
                                          </p:val>
                                        </p:tav>
                                        <p:tav tm="100000">
                                          <p:val>
                                            <p:strVal val="#ppt_x"/>
                                          </p:val>
                                        </p:tav>
                                      </p:tavLst>
                                    </p:anim>
                                    <p:anim calcmode="lin" valueType="num">
                                      <p:cBhvr additive="base">
                                        <p:cTn id="26" dur="500" fill="hold"/>
                                        <p:tgtEl>
                                          <p:spTgt spid="1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50"/>
                                  </p:stCondLst>
                                  <p:childTnLst>
                                    <p:set>
                                      <p:cBhvr>
                                        <p:cTn id="28" dur="1" fill="hold">
                                          <p:stCondLst>
                                            <p:cond delay="0"/>
                                          </p:stCondLst>
                                        </p:cTn>
                                        <p:tgtEl>
                                          <p:spTgt spid="126"/>
                                        </p:tgtEl>
                                        <p:attrNameLst>
                                          <p:attrName>style.visibility</p:attrName>
                                        </p:attrNameLst>
                                      </p:cBhvr>
                                      <p:to>
                                        <p:strVal val="visible"/>
                                      </p:to>
                                    </p:set>
                                    <p:anim calcmode="lin" valueType="num">
                                      <p:cBhvr additive="base">
                                        <p:cTn id="29" dur="500" fill="hold"/>
                                        <p:tgtEl>
                                          <p:spTgt spid="126"/>
                                        </p:tgtEl>
                                        <p:attrNameLst>
                                          <p:attrName>ppt_x</p:attrName>
                                        </p:attrNameLst>
                                      </p:cBhvr>
                                      <p:tavLst>
                                        <p:tav tm="0">
                                          <p:val>
                                            <p:strVal val="#ppt_x"/>
                                          </p:val>
                                        </p:tav>
                                        <p:tav tm="100000">
                                          <p:val>
                                            <p:strVal val="#ppt_x"/>
                                          </p:val>
                                        </p:tav>
                                      </p:tavLst>
                                    </p:anim>
                                    <p:anim calcmode="lin" valueType="num">
                                      <p:cBhvr additive="base">
                                        <p:cTn id="30" dur="500" fill="hold"/>
                                        <p:tgtEl>
                                          <p:spTgt spid="126"/>
                                        </p:tgtEl>
                                        <p:attrNameLst>
                                          <p:attrName>ppt_y</p:attrName>
                                        </p:attrNameLst>
                                      </p:cBhvr>
                                      <p:tavLst>
                                        <p:tav tm="0">
                                          <p:val>
                                            <p:strVal val="1+#ppt_h/2"/>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27"/>
                                        </p:tgtEl>
                                        <p:attrNameLst>
                                          <p:attrName>style.visibility</p:attrName>
                                        </p:attrNameLst>
                                      </p:cBhvr>
                                      <p:to>
                                        <p:strVal val="visible"/>
                                      </p:to>
                                    </p:set>
                                    <p:anim calcmode="lin" valueType="num">
                                      <p:cBhvr additive="base">
                                        <p:cTn id="33" dur="500" fill="hold"/>
                                        <p:tgtEl>
                                          <p:spTgt spid="127"/>
                                        </p:tgtEl>
                                        <p:attrNameLst>
                                          <p:attrName>ppt_x</p:attrName>
                                        </p:attrNameLst>
                                      </p:cBhvr>
                                      <p:tavLst>
                                        <p:tav tm="0">
                                          <p:val>
                                            <p:strVal val="0-#ppt_w/2"/>
                                          </p:val>
                                        </p:tav>
                                        <p:tav tm="100000">
                                          <p:val>
                                            <p:strVal val="#ppt_x"/>
                                          </p:val>
                                        </p:tav>
                                      </p:tavLst>
                                    </p:anim>
                                    <p:anim calcmode="lin" valueType="num">
                                      <p:cBhvr additive="base">
                                        <p:cTn id="34" dur="500" fill="hold"/>
                                        <p:tgtEl>
                                          <p:spTgt spid="127"/>
                                        </p:tgtEl>
                                        <p:attrNameLst>
                                          <p:attrName>ppt_y</p:attrName>
                                        </p:attrNameLst>
                                      </p:cBhvr>
                                      <p:tavLst>
                                        <p:tav tm="0">
                                          <p:val>
                                            <p:strVal val="#ppt_y"/>
                                          </p:val>
                                        </p:tav>
                                        <p:tav tm="100000">
                                          <p:val>
                                            <p:strVal val="#ppt_y"/>
                                          </p:val>
                                        </p:tav>
                                      </p:tavLst>
                                    </p:anim>
                                  </p:childTnLst>
                                </p:cTn>
                              </p:par>
                              <p:par>
                                <p:cTn id="35" presetID="2" presetClass="entr" presetSubtype="1" fill="hold" nodeType="withEffect">
                                  <p:stCondLst>
                                    <p:cond delay="250"/>
                                  </p:stCondLst>
                                  <p:childTnLst>
                                    <p:set>
                                      <p:cBhvr>
                                        <p:cTn id="36" dur="1" fill="hold">
                                          <p:stCondLst>
                                            <p:cond delay="0"/>
                                          </p:stCondLst>
                                        </p:cTn>
                                        <p:tgtEl>
                                          <p:spTgt spid="132"/>
                                        </p:tgtEl>
                                        <p:attrNameLst>
                                          <p:attrName>style.visibility</p:attrName>
                                        </p:attrNameLst>
                                      </p:cBhvr>
                                      <p:to>
                                        <p:strVal val="visible"/>
                                      </p:to>
                                    </p:set>
                                    <p:anim calcmode="lin" valueType="num">
                                      <p:cBhvr additive="base">
                                        <p:cTn id="37" dur="500" fill="hold"/>
                                        <p:tgtEl>
                                          <p:spTgt spid="132"/>
                                        </p:tgtEl>
                                        <p:attrNameLst>
                                          <p:attrName>ppt_x</p:attrName>
                                        </p:attrNameLst>
                                      </p:cBhvr>
                                      <p:tavLst>
                                        <p:tav tm="0">
                                          <p:val>
                                            <p:strVal val="#ppt_x"/>
                                          </p:val>
                                        </p:tav>
                                        <p:tav tm="100000">
                                          <p:val>
                                            <p:strVal val="#ppt_x"/>
                                          </p:val>
                                        </p:tav>
                                      </p:tavLst>
                                    </p:anim>
                                    <p:anim calcmode="lin" valueType="num">
                                      <p:cBhvr additive="base">
                                        <p:cTn id="38" dur="500" fill="hold"/>
                                        <p:tgtEl>
                                          <p:spTgt spid="132"/>
                                        </p:tgtEl>
                                        <p:attrNameLst>
                                          <p:attrName>ppt_y</p:attrName>
                                        </p:attrNameLst>
                                      </p:cBhvr>
                                      <p:tavLst>
                                        <p:tav tm="0">
                                          <p:val>
                                            <p:strVal val="0-#ppt_h/2"/>
                                          </p:val>
                                        </p:tav>
                                        <p:tav tm="100000">
                                          <p:val>
                                            <p:strVal val="#ppt_y"/>
                                          </p:val>
                                        </p:tav>
                                      </p:tavLst>
                                    </p:anim>
                                  </p:childTnLst>
                                </p:cTn>
                              </p:par>
                            </p:childTnLst>
                          </p:cTn>
                        </p:par>
                        <p:par>
                          <p:cTn id="39" fill="hold">
                            <p:stCondLst>
                              <p:cond delay="1000"/>
                            </p:stCondLst>
                            <p:childTnLst>
                              <p:par>
                                <p:cTn id="40" presetID="6" presetClass="entr" presetSubtype="16" fill="hold" nodeType="afterEffect">
                                  <p:stCondLst>
                                    <p:cond delay="0"/>
                                  </p:stCondLst>
                                  <p:childTnLst>
                                    <p:set>
                                      <p:cBhvr>
                                        <p:cTn id="41" dur="1" fill="hold">
                                          <p:stCondLst>
                                            <p:cond delay="0"/>
                                          </p:stCondLst>
                                        </p:cTn>
                                        <p:tgtEl>
                                          <p:spTgt spid="133"/>
                                        </p:tgtEl>
                                        <p:attrNameLst>
                                          <p:attrName>style.visibility</p:attrName>
                                        </p:attrNameLst>
                                      </p:cBhvr>
                                      <p:to>
                                        <p:strVal val="visible"/>
                                      </p:to>
                                    </p:set>
                                    <p:animEffect transition="in" filter="circle(in)">
                                      <p:cBhvr>
                                        <p:cTn id="42" dur="750"/>
                                        <p:tgtEl>
                                          <p:spTgt spid="133"/>
                                        </p:tgtEl>
                                      </p:cBhvr>
                                    </p:animEffect>
                                  </p:childTnLst>
                                </p:cTn>
                              </p:par>
                            </p:childTnLst>
                          </p:cTn>
                        </p:par>
                        <p:par>
                          <p:cTn id="43" fill="hold">
                            <p:stCondLst>
                              <p:cond delay="1750"/>
                            </p:stCondLst>
                            <p:childTnLst>
                              <p:par>
                                <p:cTn id="44" presetID="12" presetClass="entr" presetSubtype="4" fill="hold" nodeType="afterEffect">
                                  <p:stCondLst>
                                    <p:cond delay="0"/>
                                  </p:stCondLst>
                                  <p:childTnLst>
                                    <p:set>
                                      <p:cBhvr>
                                        <p:cTn id="45" dur="1" fill="hold">
                                          <p:stCondLst>
                                            <p:cond delay="0"/>
                                          </p:stCondLst>
                                        </p:cTn>
                                        <p:tgtEl>
                                          <p:spTgt spid="144"/>
                                        </p:tgtEl>
                                        <p:attrNameLst>
                                          <p:attrName>style.visibility</p:attrName>
                                        </p:attrNameLst>
                                      </p:cBhvr>
                                      <p:to>
                                        <p:strVal val="visible"/>
                                      </p:to>
                                    </p:set>
                                    <p:anim calcmode="lin" valueType="num">
                                      <p:cBhvr additive="base">
                                        <p:cTn id="46" dur="500"/>
                                        <p:tgtEl>
                                          <p:spTgt spid="144"/>
                                        </p:tgtEl>
                                        <p:attrNameLst>
                                          <p:attrName>ppt_y</p:attrName>
                                        </p:attrNameLst>
                                      </p:cBhvr>
                                      <p:tavLst>
                                        <p:tav tm="0">
                                          <p:val>
                                            <p:strVal val="#ppt_y+#ppt_h*1.125000"/>
                                          </p:val>
                                        </p:tav>
                                        <p:tav tm="100000">
                                          <p:val>
                                            <p:strVal val="#ppt_y"/>
                                          </p:val>
                                        </p:tav>
                                      </p:tavLst>
                                    </p:anim>
                                    <p:animEffect transition="in" filter="wipe(up)">
                                      <p:cBhvr>
                                        <p:cTn id="47" dur="500"/>
                                        <p:tgtEl>
                                          <p:spTgt spid="144"/>
                                        </p:tgtEl>
                                      </p:cBhvr>
                                    </p:animEffect>
                                  </p:childTnLst>
                                </p:cTn>
                              </p:par>
                            </p:childTnLst>
                          </p:cTn>
                        </p:par>
                        <p:par>
                          <p:cTn id="48" fill="hold">
                            <p:stCondLst>
                              <p:cond delay="2250"/>
                            </p:stCondLst>
                            <p:childTnLst>
                              <p:par>
                                <p:cTn id="49" presetID="53" presetClass="entr" presetSubtype="16" fill="hold" nodeType="afterEffect">
                                  <p:stCondLst>
                                    <p:cond delay="0"/>
                                  </p:stCondLst>
                                  <p:childTnLst>
                                    <p:set>
                                      <p:cBhvr>
                                        <p:cTn id="50" dur="1" fill="hold">
                                          <p:stCondLst>
                                            <p:cond delay="0"/>
                                          </p:stCondLst>
                                        </p:cTn>
                                        <p:tgtEl>
                                          <p:spTgt spid="140"/>
                                        </p:tgtEl>
                                        <p:attrNameLst>
                                          <p:attrName>style.visibility</p:attrName>
                                        </p:attrNameLst>
                                      </p:cBhvr>
                                      <p:to>
                                        <p:strVal val="visible"/>
                                      </p:to>
                                    </p:set>
                                    <p:anim calcmode="lin" valueType="num">
                                      <p:cBhvr>
                                        <p:cTn id="51" dur="500" fill="hold"/>
                                        <p:tgtEl>
                                          <p:spTgt spid="140"/>
                                        </p:tgtEl>
                                        <p:attrNameLst>
                                          <p:attrName>ppt_w</p:attrName>
                                        </p:attrNameLst>
                                      </p:cBhvr>
                                      <p:tavLst>
                                        <p:tav tm="0">
                                          <p:val>
                                            <p:fltVal val="0"/>
                                          </p:val>
                                        </p:tav>
                                        <p:tav tm="100000">
                                          <p:val>
                                            <p:strVal val="#ppt_w"/>
                                          </p:val>
                                        </p:tav>
                                      </p:tavLst>
                                    </p:anim>
                                    <p:anim calcmode="lin" valueType="num">
                                      <p:cBhvr>
                                        <p:cTn id="52" dur="500" fill="hold"/>
                                        <p:tgtEl>
                                          <p:spTgt spid="140"/>
                                        </p:tgtEl>
                                        <p:attrNameLst>
                                          <p:attrName>ppt_h</p:attrName>
                                        </p:attrNameLst>
                                      </p:cBhvr>
                                      <p:tavLst>
                                        <p:tav tm="0">
                                          <p:val>
                                            <p:fltVal val="0"/>
                                          </p:val>
                                        </p:tav>
                                        <p:tav tm="100000">
                                          <p:val>
                                            <p:strVal val="#ppt_h"/>
                                          </p:val>
                                        </p:tav>
                                      </p:tavLst>
                                    </p:anim>
                                    <p:animEffect transition="in" filter="fade">
                                      <p:cBhvr>
                                        <p:cTn id="53" dur="500"/>
                                        <p:tgtEl>
                                          <p:spTgt spid="140"/>
                                        </p:tgtEl>
                                      </p:cBhvr>
                                    </p:animEffect>
                                  </p:childTnLst>
                                </p:cTn>
                              </p:par>
                              <p:par>
                                <p:cTn id="54" presetID="53" presetClass="entr" presetSubtype="16" fill="hold" nodeType="withEffect">
                                  <p:stCondLst>
                                    <p:cond delay="0"/>
                                  </p:stCondLst>
                                  <p:childTnLst>
                                    <p:set>
                                      <p:cBhvr>
                                        <p:cTn id="55" dur="1" fill="hold">
                                          <p:stCondLst>
                                            <p:cond delay="0"/>
                                          </p:stCondLst>
                                        </p:cTn>
                                        <p:tgtEl>
                                          <p:spTgt spid="136"/>
                                        </p:tgtEl>
                                        <p:attrNameLst>
                                          <p:attrName>style.visibility</p:attrName>
                                        </p:attrNameLst>
                                      </p:cBhvr>
                                      <p:to>
                                        <p:strVal val="visible"/>
                                      </p:to>
                                    </p:set>
                                    <p:anim calcmode="lin" valueType="num">
                                      <p:cBhvr>
                                        <p:cTn id="56" dur="500" fill="hold"/>
                                        <p:tgtEl>
                                          <p:spTgt spid="136"/>
                                        </p:tgtEl>
                                        <p:attrNameLst>
                                          <p:attrName>ppt_w</p:attrName>
                                        </p:attrNameLst>
                                      </p:cBhvr>
                                      <p:tavLst>
                                        <p:tav tm="0">
                                          <p:val>
                                            <p:fltVal val="0"/>
                                          </p:val>
                                        </p:tav>
                                        <p:tav tm="100000">
                                          <p:val>
                                            <p:strVal val="#ppt_w"/>
                                          </p:val>
                                        </p:tav>
                                      </p:tavLst>
                                    </p:anim>
                                    <p:anim calcmode="lin" valueType="num">
                                      <p:cBhvr>
                                        <p:cTn id="57" dur="500" fill="hold"/>
                                        <p:tgtEl>
                                          <p:spTgt spid="136"/>
                                        </p:tgtEl>
                                        <p:attrNameLst>
                                          <p:attrName>ppt_h</p:attrName>
                                        </p:attrNameLst>
                                      </p:cBhvr>
                                      <p:tavLst>
                                        <p:tav tm="0">
                                          <p:val>
                                            <p:fltVal val="0"/>
                                          </p:val>
                                        </p:tav>
                                        <p:tav tm="100000">
                                          <p:val>
                                            <p:strVal val="#ppt_h"/>
                                          </p:val>
                                        </p:tav>
                                      </p:tavLst>
                                    </p:anim>
                                    <p:animEffect transition="in" filter="fade">
                                      <p:cBhvr>
                                        <p:cTn id="58" dur="500"/>
                                        <p:tgtEl>
                                          <p:spTgt spid="136"/>
                                        </p:tgtEl>
                                      </p:cBhvr>
                                    </p:animEffect>
                                  </p:childTnLst>
                                </p:cTn>
                              </p:par>
                              <p:par>
                                <p:cTn id="59" presetID="53" presetClass="entr" presetSubtype="16" fill="hold" nodeType="withEffect">
                                  <p:stCondLst>
                                    <p:cond delay="0"/>
                                  </p:stCondLst>
                                  <p:childTnLst>
                                    <p:set>
                                      <p:cBhvr>
                                        <p:cTn id="60" dur="1" fill="hold">
                                          <p:stCondLst>
                                            <p:cond delay="0"/>
                                          </p:stCondLst>
                                        </p:cTn>
                                        <p:tgtEl>
                                          <p:spTgt spid="139"/>
                                        </p:tgtEl>
                                        <p:attrNameLst>
                                          <p:attrName>style.visibility</p:attrName>
                                        </p:attrNameLst>
                                      </p:cBhvr>
                                      <p:to>
                                        <p:strVal val="visible"/>
                                      </p:to>
                                    </p:set>
                                    <p:anim calcmode="lin" valueType="num">
                                      <p:cBhvr>
                                        <p:cTn id="61" dur="500" fill="hold"/>
                                        <p:tgtEl>
                                          <p:spTgt spid="139"/>
                                        </p:tgtEl>
                                        <p:attrNameLst>
                                          <p:attrName>ppt_w</p:attrName>
                                        </p:attrNameLst>
                                      </p:cBhvr>
                                      <p:tavLst>
                                        <p:tav tm="0">
                                          <p:val>
                                            <p:fltVal val="0"/>
                                          </p:val>
                                        </p:tav>
                                        <p:tav tm="100000">
                                          <p:val>
                                            <p:strVal val="#ppt_w"/>
                                          </p:val>
                                        </p:tav>
                                      </p:tavLst>
                                    </p:anim>
                                    <p:anim calcmode="lin" valueType="num">
                                      <p:cBhvr>
                                        <p:cTn id="62" dur="500" fill="hold"/>
                                        <p:tgtEl>
                                          <p:spTgt spid="139"/>
                                        </p:tgtEl>
                                        <p:attrNameLst>
                                          <p:attrName>ppt_h</p:attrName>
                                        </p:attrNameLst>
                                      </p:cBhvr>
                                      <p:tavLst>
                                        <p:tav tm="0">
                                          <p:val>
                                            <p:fltVal val="0"/>
                                          </p:val>
                                        </p:tav>
                                        <p:tav tm="100000">
                                          <p:val>
                                            <p:strVal val="#ppt_h"/>
                                          </p:val>
                                        </p:tav>
                                      </p:tavLst>
                                    </p:anim>
                                    <p:animEffect transition="in" filter="fade">
                                      <p:cBhvr>
                                        <p:cTn id="63" dur="500"/>
                                        <p:tgtEl>
                                          <p:spTgt spid="139"/>
                                        </p:tgtEl>
                                      </p:cBhvr>
                                    </p:animEffect>
                                  </p:childTnLst>
                                </p:cTn>
                              </p:par>
                              <p:par>
                                <p:cTn id="64" presetID="53" presetClass="entr" presetSubtype="16" fill="hold" nodeType="withEffect">
                                  <p:stCondLst>
                                    <p:cond delay="0"/>
                                  </p:stCondLst>
                                  <p:childTnLst>
                                    <p:set>
                                      <p:cBhvr>
                                        <p:cTn id="65" dur="1" fill="hold">
                                          <p:stCondLst>
                                            <p:cond delay="0"/>
                                          </p:stCondLst>
                                        </p:cTn>
                                        <p:tgtEl>
                                          <p:spTgt spid="146"/>
                                        </p:tgtEl>
                                        <p:attrNameLst>
                                          <p:attrName>style.visibility</p:attrName>
                                        </p:attrNameLst>
                                      </p:cBhvr>
                                      <p:to>
                                        <p:strVal val="visible"/>
                                      </p:to>
                                    </p:set>
                                    <p:anim calcmode="lin" valueType="num">
                                      <p:cBhvr>
                                        <p:cTn id="66" dur="500" fill="hold"/>
                                        <p:tgtEl>
                                          <p:spTgt spid="146"/>
                                        </p:tgtEl>
                                        <p:attrNameLst>
                                          <p:attrName>ppt_w</p:attrName>
                                        </p:attrNameLst>
                                      </p:cBhvr>
                                      <p:tavLst>
                                        <p:tav tm="0">
                                          <p:val>
                                            <p:fltVal val="0"/>
                                          </p:val>
                                        </p:tav>
                                        <p:tav tm="100000">
                                          <p:val>
                                            <p:strVal val="#ppt_w"/>
                                          </p:val>
                                        </p:tav>
                                      </p:tavLst>
                                    </p:anim>
                                    <p:anim calcmode="lin" valueType="num">
                                      <p:cBhvr>
                                        <p:cTn id="67" dur="500" fill="hold"/>
                                        <p:tgtEl>
                                          <p:spTgt spid="146"/>
                                        </p:tgtEl>
                                        <p:attrNameLst>
                                          <p:attrName>ppt_h</p:attrName>
                                        </p:attrNameLst>
                                      </p:cBhvr>
                                      <p:tavLst>
                                        <p:tav tm="0">
                                          <p:val>
                                            <p:fltVal val="0"/>
                                          </p:val>
                                        </p:tav>
                                        <p:tav tm="100000">
                                          <p:val>
                                            <p:strVal val="#ppt_h"/>
                                          </p:val>
                                        </p:tav>
                                      </p:tavLst>
                                    </p:anim>
                                    <p:animEffect transition="in" filter="fade">
                                      <p:cBhvr>
                                        <p:cTn id="68" dur="500"/>
                                        <p:tgtEl>
                                          <p:spTgt spid="146"/>
                                        </p:tgtEl>
                                      </p:cBhvr>
                                    </p:animEffect>
                                  </p:childTnLst>
                                </p:cTn>
                              </p:par>
                              <p:par>
                                <p:cTn id="69" presetID="53" presetClass="entr" presetSubtype="16" fill="hold" nodeType="withEffect">
                                  <p:stCondLst>
                                    <p:cond delay="0"/>
                                  </p:stCondLst>
                                  <p:childTnLst>
                                    <p:set>
                                      <p:cBhvr>
                                        <p:cTn id="70" dur="1" fill="hold">
                                          <p:stCondLst>
                                            <p:cond delay="0"/>
                                          </p:stCondLst>
                                        </p:cTn>
                                        <p:tgtEl>
                                          <p:spTgt spid="147"/>
                                        </p:tgtEl>
                                        <p:attrNameLst>
                                          <p:attrName>style.visibility</p:attrName>
                                        </p:attrNameLst>
                                      </p:cBhvr>
                                      <p:to>
                                        <p:strVal val="visible"/>
                                      </p:to>
                                    </p:set>
                                    <p:anim calcmode="lin" valueType="num">
                                      <p:cBhvr>
                                        <p:cTn id="71" dur="500" fill="hold"/>
                                        <p:tgtEl>
                                          <p:spTgt spid="147"/>
                                        </p:tgtEl>
                                        <p:attrNameLst>
                                          <p:attrName>ppt_w</p:attrName>
                                        </p:attrNameLst>
                                      </p:cBhvr>
                                      <p:tavLst>
                                        <p:tav tm="0">
                                          <p:val>
                                            <p:fltVal val="0"/>
                                          </p:val>
                                        </p:tav>
                                        <p:tav tm="100000">
                                          <p:val>
                                            <p:strVal val="#ppt_w"/>
                                          </p:val>
                                        </p:tav>
                                      </p:tavLst>
                                    </p:anim>
                                    <p:anim calcmode="lin" valueType="num">
                                      <p:cBhvr>
                                        <p:cTn id="72" dur="500" fill="hold"/>
                                        <p:tgtEl>
                                          <p:spTgt spid="147"/>
                                        </p:tgtEl>
                                        <p:attrNameLst>
                                          <p:attrName>ppt_h</p:attrName>
                                        </p:attrNameLst>
                                      </p:cBhvr>
                                      <p:tavLst>
                                        <p:tav tm="0">
                                          <p:val>
                                            <p:fltVal val="0"/>
                                          </p:val>
                                        </p:tav>
                                        <p:tav tm="100000">
                                          <p:val>
                                            <p:strVal val="#ppt_h"/>
                                          </p:val>
                                        </p:tav>
                                      </p:tavLst>
                                    </p:anim>
                                    <p:animEffect transition="in" filter="fade">
                                      <p:cBhvr>
                                        <p:cTn id="73" dur="500"/>
                                        <p:tgtEl>
                                          <p:spTgt spid="147"/>
                                        </p:tgtEl>
                                      </p:cBhvr>
                                    </p:animEffect>
                                  </p:childTnLst>
                                </p:cTn>
                              </p:par>
                            </p:childTnLst>
                          </p:cTn>
                        </p:par>
                        <p:par>
                          <p:cTn id="74" fill="hold">
                            <p:stCondLst>
                              <p:cond delay="2750"/>
                            </p:stCondLst>
                            <p:childTnLst>
                              <p:par>
                                <p:cTn id="75" presetID="26" presetClass="emph" presetSubtype="0" repeatCount="indefinite" fill="hold" nodeType="afterEffect">
                                  <p:stCondLst>
                                    <p:cond delay="0"/>
                                  </p:stCondLst>
                                  <p:endCondLst>
                                    <p:cond evt="onNext" delay="0">
                                      <p:tgtEl>
                                        <p:sldTgt/>
                                      </p:tgtEl>
                                    </p:cond>
                                  </p:endCondLst>
                                  <p:childTnLst>
                                    <p:animEffect transition="out" filter="fade">
                                      <p:cBhvr>
                                        <p:cTn id="76" dur="500" tmFilter="0, 0; .2, .5; .8, .5; 1, 0"/>
                                        <p:tgtEl>
                                          <p:spTgt spid="140"/>
                                        </p:tgtEl>
                                      </p:cBhvr>
                                    </p:animEffect>
                                    <p:animScale>
                                      <p:cBhvr>
                                        <p:cTn id="77" dur="250" autoRev="1" fill="hold"/>
                                        <p:tgtEl>
                                          <p:spTgt spid="140"/>
                                        </p:tgtEl>
                                      </p:cBhvr>
                                      <p:by x="105000" y="105000"/>
                                    </p:animScale>
                                  </p:childTnLst>
                                </p:cTn>
                              </p:par>
                              <p:par>
                                <p:cTn id="78" presetID="26" presetClass="emph" presetSubtype="0" repeatCount="indefinite" fill="hold" nodeType="withEffect">
                                  <p:stCondLst>
                                    <p:cond delay="0"/>
                                  </p:stCondLst>
                                  <p:endCondLst>
                                    <p:cond evt="onNext" delay="0">
                                      <p:tgtEl>
                                        <p:sldTgt/>
                                      </p:tgtEl>
                                    </p:cond>
                                  </p:endCondLst>
                                  <p:childTnLst>
                                    <p:animEffect transition="out" filter="fade">
                                      <p:cBhvr>
                                        <p:cTn id="79" dur="500" tmFilter="0, 0; .2, .5; .8, .5; 1, 0"/>
                                        <p:tgtEl>
                                          <p:spTgt spid="136"/>
                                        </p:tgtEl>
                                      </p:cBhvr>
                                    </p:animEffect>
                                    <p:animScale>
                                      <p:cBhvr>
                                        <p:cTn id="80" dur="250" autoRev="1" fill="hold"/>
                                        <p:tgtEl>
                                          <p:spTgt spid="136"/>
                                        </p:tgtEl>
                                      </p:cBhvr>
                                      <p:by x="105000" y="105000"/>
                                    </p:animScale>
                                  </p:childTnLst>
                                </p:cTn>
                              </p:par>
                              <p:par>
                                <p:cTn id="81" presetID="26" presetClass="emph" presetSubtype="0" repeatCount="indefinite" fill="hold" nodeType="withEffect">
                                  <p:stCondLst>
                                    <p:cond delay="0"/>
                                  </p:stCondLst>
                                  <p:endCondLst>
                                    <p:cond evt="onNext" delay="0">
                                      <p:tgtEl>
                                        <p:sldTgt/>
                                      </p:tgtEl>
                                    </p:cond>
                                  </p:endCondLst>
                                  <p:childTnLst>
                                    <p:animEffect transition="out" filter="fade">
                                      <p:cBhvr>
                                        <p:cTn id="82" dur="500" tmFilter="0, 0; .2, .5; .8, .5; 1, 0"/>
                                        <p:tgtEl>
                                          <p:spTgt spid="139"/>
                                        </p:tgtEl>
                                      </p:cBhvr>
                                    </p:animEffect>
                                    <p:animScale>
                                      <p:cBhvr>
                                        <p:cTn id="83" dur="250" autoRev="1" fill="hold"/>
                                        <p:tgtEl>
                                          <p:spTgt spid="139"/>
                                        </p:tgtEl>
                                      </p:cBhvr>
                                      <p:by x="105000" y="105000"/>
                                    </p:animScale>
                                  </p:childTnLst>
                                </p:cTn>
                              </p:par>
                              <p:par>
                                <p:cTn id="84" presetID="26" presetClass="emph" presetSubtype="0" repeatCount="indefinite" fill="hold" nodeType="withEffect">
                                  <p:stCondLst>
                                    <p:cond delay="0"/>
                                  </p:stCondLst>
                                  <p:endCondLst>
                                    <p:cond evt="onNext" delay="0">
                                      <p:tgtEl>
                                        <p:sldTgt/>
                                      </p:tgtEl>
                                    </p:cond>
                                  </p:endCondLst>
                                  <p:childTnLst>
                                    <p:animEffect transition="out" filter="fade">
                                      <p:cBhvr>
                                        <p:cTn id="85" dur="500" tmFilter="0, 0; .2, .5; .8, .5; 1, 0"/>
                                        <p:tgtEl>
                                          <p:spTgt spid="146"/>
                                        </p:tgtEl>
                                      </p:cBhvr>
                                    </p:animEffect>
                                    <p:animScale>
                                      <p:cBhvr>
                                        <p:cTn id="86" dur="250" autoRev="1" fill="hold"/>
                                        <p:tgtEl>
                                          <p:spTgt spid="146"/>
                                        </p:tgtEl>
                                      </p:cBhvr>
                                      <p:by x="105000" y="105000"/>
                                    </p:animScale>
                                  </p:childTnLst>
                                </p:cTn>
                              </p:par>
                              <p:par>
                                <p:cTn id="87" presetID="26" presetClass="emph" presetSubtype="0" repeatCount="indefinite" fill="hold" nodeType="withEffect">
                                  <p:stCondLst>
                                    <p:cond delay="0"/>
                                  </p:stCondLst>
                                  <p:endCondLst>
                                    <p:cond evt="onNext" delay="0">
                                      <p:tgtEl>
                                        <p:sldTgt/>
                                      </p:tgtEl>
                                    </p:cond>
                                  </p:endCondLst>
                                  <p:childTnLst>
                                    <p:animEffect transition="out" filter="fade">
                                      <p:cBhvr>
                                        <p:cTn id="88" dur="500" tmFilter="0, 0; .2, .5; .8, .5; 1, 0"/>
                                        <p:tgtEl>
                                          <p:spTgt spid="147"/>
                                        </p:tgtEl>
                                      </p:cBhvr>
                                    </p:animEffect>
                                    <p:animScale>
                                      <p:cBhvr>
                                        <p:cTn id="89" dur="250" autoRev="1" fill="hold"/>
                                        <p:tgtEl>
                                          <p:spTgt spid="147"/>
                                        </p:tgtEl>
                                      </p:cBhvr>
                                      <p:by x="105000" y="105000"/>
                                    </p:animScale>
                                  </p:childTnLst>
                                </p:cTn>
                              </p:par>
                              <p:par>
                                <p:cTn id="90" presetID="41" presetClass="entr" presetSubtype="0" fill="hold" grpId="0" nodeType="withEffect">
                                  <p:stCondLst>
                                    <p:cond delay="0"/>
                                  </p:stCondLst>
                                  <p:iterate type="lt">
                                    <p:tmPct val="10000"/>
                                  </p:iterate>
                                  <p:childTnLst>
                                    <p:set>
                                      <p:cBhvr>
                                        <p:cTn id="91" dur="1" fill="hold">
                                          <p:stCondLst>
                                            <p:cond delay="0"/>
                                          </p:stCondLst>
                                        </p:cTn>
                                        <p:tgtEl>
                                          <p:spTgt spid="13"/>
                                        </p:tgtEl>
                                        <p:attrNameLst>
                                          <p:attrName>style.visibility</p:attrName>
                                        </p:attrNameLst>
                                      </p:cBhvr>
                                      <p:to>
                                        <p:strVal val="visible"/>
                                      </p:to>
                                    </p:set>
                                    <p:anim calcmode="lin" valueType="num">
                                      <p:cBhvr>
                                        <p:cTn id="9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93" dur="500" fill="hold"/>
                                        <p:tgtEl>
                                          <p:spTgt spid="13"/>
                                        </p:tgtEl>
                                        <p:attrNameLst>
                                          <p:attrName>ppt_y</p:attrName>
                                        </p:attrNameLst>
                                      </p:cBhvr>
                                      <p:tavLst>
                                        <p:tav tm="0">
                                          <p:val>
                                            <p:strVal val="#ppt_y"/>
                                          </p:val>
                                        </p:tav>
                                        <p:tav tm="100000">
                                          <p:val>
                                            <p:strVal val="#ppt_y"/>
                                          </p:val>
                                        </p:tav>
                                      </p:tavLst>
                                    </p:anim>
                                    <p:anim calcmode="lin" valueType="num">
                                      <p:cBhvr>
                                        <p:cTn id="9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9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96"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7" repeatCount="indefinite" fill="hold" display="0">
                  <p:stCondLst>
                    <p:cond delay="indefinite"/>
                  </p:stCondLst>
                  <p:endCondLst>
                    <p:cond evt="onStopAudio" delay="0">
                      <p:tgtEl>
                        <p:sldTgt/>
                      </p:tgtEl>
                    </p:cond>
                  </p:endCondLst>
                </p:cTn>
                <p:tgtEl>
                  <p:spTgt spid="150"/>
                </p:tgtEl>
              </p:cMediaNode>
            </p:audio>
          </p:childTnLst>
        </p:cTn>
      </p:par>
    </p:tnLst>
    <p:bldLst>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各界面</a:t>
            </a:r>
            <a:r>
              <a:rPr lang="en-US" altLang="zh-CN" sz="3200" dirty="0">
                <a:latin typeface="Adobe Caslon Pro" pitchFamily="18" charset="0"/>
                <a:ea typeface="萝莉体 第二版" panose="02000500000000000000" pitchFamily="2" charset="-122"/>
                <a:cs typeface="萝莉体 第二版" panose="02000500000000000000" pitchFamily="2" charset="-122"/>
              </a:rPr>
              <a:t>UI</a:t>
            </a: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展示</a:t>
            </a:r>
            <a:endParaRPr lang="zh-CN" altLang="en-US" sz="3200" dirty="0">
              <a:latin typeface="萝莉体" pitchFamily="2" charset="-122"/>
              <a:ea typeface="萝莉体" pitchFamily="2" charset="-122"/>
              <a:cs typeface="萝莉体"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a16="http://schemas.microsoft.com/office/drawing/2014/main" xmlns=""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sp>
        <p:nvSpPr>
          <p:cNvPr id="12" name="矩形 11">
            <a:extLst>
              <a:ext uri="{FF2B5EF4-FFF2-40B4-BE49-F238E27FC236}">
                <a16:creationId xmlns:a16="http://schemas.microsoft.com/office/drawing/2014/main" xmlns="" id="{050393C0-9C0E-402A-A5CF-8823859FD710}"/>
              </a:ext>
            </a:extLst>
          </p:cNvPr>
          <p:cNvSpPr/>
          <p:nvPr/>
        </p:nvSpPr>
        <p:spPr>
          <a:xfrm>
            <a:off x="-51467" y="1522223"/>
            <a:ext cx="3235003" cy="2163028"/>
          </a:xfrm>
          <a:prstGeom prst="rect">
            <a:avLst/>
          </a:prstGeom>
        </p:spPr>
        <p:txBody>
          <a:bodyPr wrap="square">
            <a:spAutoFit/>
          </a:bodyPr>
          <a:lstStyle/>
          <a:p>
            <a:pPr lvl="0">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背包查看界面</a:t>
            </a:r>
            <a:r>
              <a:rPr lang="en-US" altLang="zh-CN"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道具</a:t>
            </a:r>
            <a:r>
              <a:rPr lang="en-US" altLang="zh-CN"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8473" y="1350411"/>
            <a:ext cx="8561078" cy="4669680"/>
          </a:xfrm>
          <a:prstGeom prst="rect">
            <a:avLst/>
          </a:prstGeom>
        </p:spPr>
      </p:pic>
    </p:spTree>
    <p:extLst>
      <p:ext uri="{BB962C8B-B14F-4D97-AF65-F5344CB8AC3E}">
        <p14:creationId xmlns:p14="http://schemas.microsoft.com/office/powerpoint/2010/main" val="4119708922"/>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1800"/>
                            </p:stCondLst>
                            <p:childTnLst>
                              <p:par>
                                <p:cTn id="30" presetID="53"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各界面</a:t>
            </a:r>
            <a:r>
              <a:rPr lang="en-US" altLang="zh-CN" sz="3200" dirty="0">
                <a:latin typeface="Adobe Caslon Pro" pitchFamily="18" charset="0"/>
                <a:ea typeface="萝莉体 第二版" panose="02000500000000000000" pitchFamily="2" charset="-122"/>
                <a:cs typeface="萝莉体 第二版" panose="02000500000000000000" pitchFamily="2" charset="-122"/>
              </a:rPr>
              <a:t>UI</a:t>
            </a: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展示</a:t>
            </a:r>
            <a:endParaRPr lang="zh-CN" altLang="en-US" sz="3200" dirty="0">
              <a:latin typeface="萝莉体" pitchFamily="2" charset="-122"/>
              <a:ea typeface="萝莉体" pitchFamily="2" charset="-122"/>
              <a:cs typeface="萝莉体"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a16="http://schemas.microsoft.com/office/drawing/2014/main" xmlns=""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sp>
        <p:nvSpPr>
          <p:cNvPr id="12" name="矩形 11">
            <a:extLst>
              <a:ext uri="{FF2B5EF4-FFF2-40B4-BE49-F238E27FC236}">
                <a16:creationId xmlns:a16="http://schemas.microsoft.com/office/drawing/2014/main" xmlns="" id="{050393C0-9C0E-402A-A5CF-8823859FD710}"/>
              </a:ext>
            </a:extLst>
          </p:cNvPr>
          <p:cNvSpPr/>
          <p:nvPr/>
        </p:nvSpPr>
        <p:spPr>
          <a:xfrm>
            <a:off x="-51467" y="1522223"/>
            <a:ext cx="3235003" cy="2163028"/>
          </a:xfrm>
          <a:prstGeom prst="rect">
            <a:avLst/>
          </a:prstGeom>
        </p:spPr>
        <p:txBody>
          <a:bodyPr wrap="square">
            <a:spAutoFit/>
          </a:bodyPr>
          <a:lstStyle/>
          <a:p>
            <a:pPr lvl="0">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背包查看界面</a:t>
            </a:r>
            <a:r>
              <a:rPr lang="en-US" altLang="zh-CN"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r>
              <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属性</a:t>
            </a:r>
            <a:r>
              <a:rPr lang="en-US" altLang="zh-CN"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473" y="1350411"/>
            <a:ext cx="8561078" cy="4669679"/>
          </a:xfrm>
          <a:prstGeom prst="rect">
            <a:avLst/>
          </a:prstGeom>
        </p:spPr>
      </p:pic>
    </p:spTree>
    <p:extLst>
      <p:ext uri="{BB962C8B-B14F-4D97-AF65-F5344CB8AC3E}">
        <p14:creationId xmlns:p14="http://schemas.microsoft.com/office/powerpoint/2010/main" val="1591447814"/>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1800"/>
                            </p:stCondLst>
                            <p:childTnLst>
                              <p:par>
                                <p:cTn id="30" presetID="53"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各界面</a:t>
            </a:r>
            <a:r>
              <a:rPr lang="en-US" altLang="zh-CN" sz="3200" dirty="0">
                <a:latin typeface="Adobe Caslon Pro" pitchFamily="18" charset="0"/>
                <a:ea typeface="萝莉体 第二版" panose="02000500000000000000" pitchFamily="2" charset="-122"/>
                <a:cs typeface="萝莉体 第二版" panose="02000500000000000000" pitchFamily="2" charset="-122"/>
              </a:rPr>
              <a:t>UI</a:t>
            </a: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展示</a:t>
            </a:r>
            <a:endParaRPr lang="zh-CN" altLang="en-US" sz="3200" dirty="0">
              <a:latin typeface="萝莉体" pitchFamily="2" charset="-122"/>
              <a:ea typeface="萝莉体" pitchFamily="2" charset="-122"/>
              <a:cs typeface="萝莉体"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a16="http://schemas.microsoft.com/office/drawing/2014/main" xmlns=""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sp>
        <p:nvSpPr>
          <p:cNvPr id="12" name="矩形 11">
            <a:extLst>
              <a:ext uri="{FF2B5EF4-FFF2-40B4-BE49-F238E27FC236}">
                <a16:creationId xmlns:a16="http://schemas.microsoft.com/office/drawing/2014/main" xmlns="" id="{050393C0-9C0E-402A-A5CF-8823859FD710}"/>
              </a:ext>
            </a:extLst>
          </p:cNvPr>
          <p:cNvSpPr/>
          <p:nvPr/>
        </p:nvSpPr>
        <p:spPr>
          <a:xfrm>
            <a:off x="66675" y="1539496"/>
            <a:ext cx="3235003" cy="1061060"/>
          </a:xfrm>
          <a:prstGeom prst="rect">
            <a:avLst/>
          </a:prstGeom>
        </p:spPr>
        <p:txBody>
          <a:bodyPr wrap="square">
            <a:spAutoFit/>
          </a:bodyPr>
          <a:lstStyle/>
          <a:p>
            <a:pPr lvl="0">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战斗界面</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473" y="1228725"/>
            <a:ext cx="8784167" cy="4791364"/>
          </a:xfrm>
          <a:prstGeom prst="rect">
            <a:avLst/>
          </a:prstGeom>
        </p:spPr>
      </p:pic>
    </p:spTree>
    <p:extLst>
      <p:ext uri="{BB962C8B-B14F-4D97-AF65-F5344CB8AC3E}">
        <p14:creationId xmlns:p14="http://schemas.microsoft.com/office/powerpoint/2010/main" val="2432932149"/>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1800"/>
                            </p:stCondLst>
                            <p:childTnLst>
                              <p:par>
                                <p:cTn id="30" presetID="53"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1D0AD8F3-DDB8-41F6-80F5-A31E5B8E4231}"/>
              </a:ext>
            </a:extLst>
          </p:cNvPr>
          <p:cNvPicPr>
            <a:picLocks noChangeAspect="1"/>
          </p:cNvPicPr>
          <p:nvPr/>
        </p:nvPicPr>
        <p:blipFill>
          <a:blip r:embed="rId3"/>
          <a:stretch>
            <a:fillRect/>
          </a:stretch>
        </p:blipFill>
        <p:spPr>
          <a:xfrm>
            <a:off x="2809971" y="939176"/>
            <a:ext cx="6572058" cy="4346825"/>
          </a:xfrm>
          <a:prstGeom prst="rect">
            <a:avLst/>
          </a:prstGeom>
        </p:spPr>
      </p:pic>
      <p:sp>
        <p:nvSpPr>
          <p:cNvPr id="5" name="文本框 4">
            <a:extLst>
              <a:ext uri="{FF2B5EF4-FFF2-40B4-BE49-F238E27FC236}">
                <a16:creationId xmlns:a16="http://schemas.microsoft.com/office/drawing/2014/main" xmlns="" id="{F04F2CB7-F898-4F50-A4EE-8D4FAA8CACB9}"/>
              </a:ext>
            </a:extLst>
          </p:cNvPr>
          <p:cNvSpPr txBox="1"/>
          <p:nvPr/>
        </p:nvSpPr>
        <p:spPr>
          <a:xfrm>
            <a:off x="3340352" y="2527814"/>
            <a:ext cx="5917697"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a:t>
            </a:r>
          </a:p>
        </p:txBody>
      </p:sp>
      <p:sp>
        <p:nvSpPr>
          <p:cNvPr id="6" name="文本框 5">
            <a:extLst>
              <a:ext uri="{FF2B5EF4-FFF2-40B4-BE49-F238E27FC236}">
                <a16:creationId xmlns:a16="http://schemas.microsoft.com/office/drawing/2014/main" xmlns="" id="{570ED2E4-0170-41FE-A515-937F1C5F05BD}"/>
              </a:ext>
            </a:extLst>
          </p:cNvPr>
          <p:cNvSpPr txBox="1"/>
          <p:nvPr/>
        </p:nvSpPr>
        <p:spPr>
          <a:xfrm>
            <a:off x="4418299" y="3228857"/>
            <a:ext cx="3736402"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关键技术和难点</a:t>
            </a:r>
            <a:endParaRPr lang="en-US" altLang="zh-CN" sz="2800" dirty="0" smtClean="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9" name="组合 8">
            <a:extLst>
              <a:ext uri="{FF2B5EF4-FFF2-40B4-BE49-F238E27FC236}">
                <a16:creationId xmlns:a16="http://schemas.microsoft.com/office/drawing/2014/main" xmlns="" id="{90E081CA-6777-4ADC-9BAB-E0E4F029B963}"/>
              </a:ext>
            </a:extLst>
          </p:cNvPr>
          <p:cNvGrpSpPr/>
          <p:nvPr/>
        </p:nvGrpSpPr>
        <p:grpSpPr>
          <a:xfrm>
            <a:off x="362999" y="3191833"/>
            <a:ext cx="2827972" cy="597268"/>
            <a:chOff x="230895" y="130347"/>
            <a:chExt cx="4560847" cy="963251"/>
          </a:xfrm>
        </p:grpSpPr>
        <p:sp>
          <p:nvSpPr>
            <p:cNvPr id="10" name="任意多边形: 形状 9">
              <a:extLst>
                <a:ext uri="{FF2B5EF4-FFF2-40B4-BE49-F238E27FC236}">
                  <a16:creationId xmlns:a16="http://schemas.microsoft.com/office/drawing/2014/main" xmlns="" id="{49A24941-6202-4ABE-B9A2-9540E5CAFAA5}"/>
                </a:ext>
              </a:extLst>
            </p:cNvPr>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xmlns="" id="{0E681F96-D6B7-485B-B94D-CFD758E493D4}"/>
                </a:ext>
              </a:extLst>
            </p:cNvPr>
            <p:cNvPicPr>
              <a:picLocks noChangeAspect="1"/>
            </p:cNvPicPr>
            <p:nvPr/>
          </p:nvPicPr>
          <p:blipFill>
            <a:blip r:embed="rId4"/>
            <a:stretch>
              <a:fillRect/>
            </a:stretch>
          </p:blipFill>
          <p:spPr>
            <a:xfrm>
              <a:off x="230895" y="130347"/>
              <a:ext cx="1335140" cy="963251"/>
            </a:xfrm>
            <a:prstGeom prst="rect">
              <a:avLst/>
            </a:prstGeom>
          </p:spPr>
        </p:pic>
      </p:grpSp>
      <p:grpSp>
        <p:nvGrpSpPr>
          <p:cNvPr id="13" name="组合 12">
            <a:extLst>
              <a:ext uri="{FF2B5EF4-FFF2-40B4-BE49-F238E27FC236}">
                <a16:creationId xmlns:a16="http://schemas.microsoft.com/office/drawing/2014/main" xmlns="" id="{E9E3F320-DB52-4416-977D-1B3D0B5C3203}"/>
              </a:ext>
            </a:extLst>
          </p:cNvPr>
          <p:cNvGrpSpPr/>
          <p:nvPr/>
        </p:nvGrpSpPr>
        <p:grpSpPr>
          <a:xfrm flipH="1">
            <a:off x="9763028" y="3154809"/>
            <a:ext cx="2228936" cy="597268"/>
            <a:chOff x="230895" y="130347"/>
            <a:chExt cx="3594745" cy="963251"/>
          </a:xfrm>
        </p:grpSpPr>
        <p:sp>
          <p:nvSpPr>
            <p:cNvPr id="14" name="任意多边形: 形状 13">
              <a:extLst>
                <a:ext uri="{FF2B5EF4-FFF2-40B4-BE49-F238E27FC236}">
                  <a16:creationId xmlns:a16="http://schemas.microsoft.com/office/drawing/2014/main" xmlns="" id="{78CAF84E-99A2-489C-8F71-3EDC31653222}"/>
                </a:ext>
              </a:extLst>
            </p:cNvPr>
            <p:cNvSpPr/>
            <p:nvPr/>
          </p:nvSpPr>
          <p:spPr>
            <a:xfrm>
              <a:off x="1497775" y="538764"/>
              <a:ext cx="2327865"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xmlns="" id="{1FB84703-3A45-43D4-A0FA-500D275F7D52}"/>
                </a:ext>
              </a:extLst>
            </p:cNvPr>
            <p:cNvPicPr>
              <a:picLocks noChangeAspect="1"/>
            </p:cNvPicPr>
            <p:nvPr/>
          </p:nvPicPr>
          <p:blipFill>
            <a:blip r:embed="rId4"/>
            <a:stretch>
              <a:fillRect/>
            </a:stretch>
          </p:blipFill>
          <p:spPr>
            <a:xfrm>
              <a:off x="230895" y="130347"/>
              <a:ext cx="1335140" cy="963251"/>
            </a:xfrm>
            <a:prstGeom prst="rect">
              <a:avLst/>
            </a:prstGeom>
          </p:spPr>
        </p:pic>
      </p:grpSp>
    </p:spTree>
    <p:extLst>
      <p:ext uri="{BB962C8B-B14F-4D97-AF65-F5344CB8AC3E}">
        <p14:creationId xmlns:p14="http://schemas.microsoft.com/office/powerpoint/2010/main" val="4260027399"/>
      </p:ext>
    </p:extLst>
  </p:cSld>
  <p:clrMapOvr>
    <a:masterClrMapping/>
  </p:clrMapOvr>
  <mc:AlternateContent xmlns:mc="http://schemas.openxmlformats.org/markup-compatibility/2006" xmlns:p14="http://schemas.microsoft.com/office/powerpoint/2010/main">
    <mc:Choice Requires="p14">
      <p:transition spd="slow" p14:dur="1500" advTm="2700">
        <p:random/>
      </p:transition>
    </mc:Choice>
    <mc:Fallback xmlns="">
      <p:transition spd="slow" advTm="27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childTnLst>
                          </p:cTn>
                        </p:par>
                        <p:par>
                          <p:cTn id="19" fill="hold">
                            <p:stCondLst>
                              <p:cond delay="1250"/>
                            </p:stCondLst>
                            <p:childTnLst>
                              <p:par>
                                <p:cTn id="20" presetID="42" presetClass="entr" presetSubtype="0"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关键技术难点</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smtClean="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　</a:t>
              </a:r>
              <a:endPar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4"/>
          <a:stretch>
            <a:fillRect/>
          </a:stretch>
        </p:blipFill>
        <p:spPr>
          <a:xfrm>
            <a:off x="286199" y="5614536"/>
            <a:ext cx="969348" cy="951058"/>
          </a:xfrm>
          <a:prstGeom prst="rect">
            <a:avLst/>
          </a:prstGeom>
        </p:spPr>
      </p:pic>
      <p:sp>
        <p:nvSpPr>
          <p:cNvPr id="8" name="TextBox 7"/>
          <p:cNvSpPr txBox="1"/>
          <p:nvPr/>
        </p:nvSpPr>
        <p:spPr>
          <a:xfrm>
            <a:off x="415057" y="1164134"/>
            <a:ext cx="11472143" cy="3323987"/>
          </a:xfrm>
          <a:prstGeom prst="rect">
            <a:avLst/>
          </a:prstGeom>
          <a:noFill/>
        </p:spPr>
        <p:txBody>
          <a:bodyPr wrap="square" rtlCol="0">
            <a:spAutoFit/>
          </a:bodyPr>
          <a:lstStyle/>
          <a:p>
            <a:pPr>
              <a:lnSpc>
                <a:spcPct val="150000"/>
              </a:lnSpc>
            </a:pPr>
            <a:r>
              <a:rPr lang="en-US" altLang="zh-CN" sz="2800" dirty="0" smtClean="0"/>
              <a:t>1</a:t>
            </a:r>
            <a:r>
              <a:rPr lang="zh-CN" altLang="en-US" sz="2800" dirty="0" smtClean="0"/>
              <a:t>、</a:t>
            </a:r>
            <a:r>
              <a:rPr lang="en-US" altLang="zh-CN" sz="2800" dirty="0" err="1" smtClean="0"/>
              <a:t>Cocos</a:t>
            </a:r>
            <a:r>
              <a:rPr lang="en-US" altLang="zh-CN" sz="2800" dirty="0" smtClean="0"/>
              <a:t> creator</a:t>
            </a:r>
            <a:r>
              <a:rPr lang="zh-CN" altLang="en-US" sz="2800" dirty="0"/>
              <a:t>是一款比较新的引擎，没有足够的可参考代码</a:t>
            </a:r>
            <a:endParaRPr lang="en-US" altLang="zh-CN" sz="2800" dirty="0" smtClean="0"/>
          </a:p>
          <a:p>
            <a:pPr>
              <a:lnSpc>
                <a:spcPct val="150000"/>
              </a:lnSpc>
            </a:pPr>
            <a:r>
              <a:rPr lang="en-US" altLang="zh-CN" sz="2800" dirty="0" smtClean="0"/>
              <a:t>2</a:t>
            </a:r>
            <a:r>
              <a:rPr lang="zh-CN" altLang="en-US" sz="2800" dirty="0" smtClean="0"/>
              <a:t>、预制（</a:t>
            </a:r>
            <a:r>
              <a:rPr lang="en-US" altLang="zh-CN" sz="2800" dirty="0" smtClean="0"/>
              <a:t>prefa</a:t>
            </a:r>
            <a:r>
              <a:rPr lang="en-US" altLang="zh-CN" sz="2800" dirty="0"/>
              <a:t>b</a:t>
            </a:r>
            <a:r>
              <a:rPr lang="zh-CN" altLang="en-US" sz="2800" dirty="0" smtClean="0"/>
              <a:t>）挂图的方法制作菜单。</a:t>
            </a:r>
            <a:endParaRPr lang="en-US" altLang="zh-CN" sz="2800" dirty="0" smtClean="0"/>
          </a:p>
          <a:p>
            <a:pPr>
              <a:lnSpc>
                <a:spcPct val="150000"/>
              </a:lnSpc>
            </a:pPr>
            <a:r>
              <a:rPr lang="en-US" altLang="zh-CN" sz="2800" dirty="0" smtClean="0"/>
              <a:t>3</a:t>
            </a:r>
            <a:r>
              <a:rPr lang="zh-CN" altLang="en-US" sz="2800" dirty="0" smtClean="0"/>
              <a:t>、事件</a:t>
            </a:r>
            <a:r>
              <a:rPr lang="zh-CN" altLang="en-US" sz="2800" dirty="0"/>
              <a:t>的传递和参数在节点和组件中的传递经常容易搞混出</a:t>
            </a:r>
            <a:r>
              <a:rPr lang="en-US" altLang="zh-CN" sz="2800" dirty="0"/>
              <a:t>bug</a:t>
            </a:r>
            <a:endParaRPr lang="en-US" altLang="zh-CN" sz="2800" dirty="0" smtClean="0"/>
          </a:p>
          <a:p>
            <a:pPr>
              <a:lnSpc>
                <a:spcPct val="150000"/>
              </a:lnSpc>
            </a:pPr>
            <a:r>
              <a:rPr lang="en-US" altLang="zh-CN" sz="2800" dirty="0" smtClean="0"/>
              <a:t>4</a:t>
            </a:r>
            <a:r>
              <a:rPr lang="zh-CN" altLang="en-US" sz="2800" dirty="0"/>
              <a:t>、棋盘中检测格子，人物可移动范围，攻击范围</a:t>
            </a:r>
            <a:r>
              <a:rPr lang="zh-CN" altLang="en-US" sz="2800" dirty="0" smtClean="0"/>
              <a:t>显示</a:t>
            </a:r>
            <a:endParaRPr lang="en-US" altLang="zh-CN" sz="2800" dirty="0" smtClean="0"/>
          </a:p>
          <a:p>
            <a:pPr>
              <a:lnSpc>
                <a:spcPct val="150000"/>
              </a:lnSpc>
            </a:pPr>
            <a:r>
              <a:rPr lang="en-US" altLang="zh-CN" sz="2800" dirty="0" smtClean="0"/>
              <a:t>5</a:t>
            </a:r>
            <a:r>
              <a:rPr lang="zh-CN" altLang="en-US" sz="2800" dirty="0"/>
              <a:t>、动画设计，检查动画在游戏中运行的效果并调试</a:t>
            </a:r>
          </a:p>
        </p:txBody>
      </p:sp>
    </p:spTree>
    <p:extLst>
      <p:ext uri="{BB962C8B-B14F-4D97-AF65-F5344CB8AC3E}">
        <p14:creationId xmlns:p14="http://schemas.microsoft.com/office/powerpoint/2010/main" val="3790759497"/>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1D0AD8F3-DDB8-41F6-80F5-A31E5B8E4231}"/>
              </a:ext>
            </a:extLst>
          </p:cNvPr>
          <p:cNvPicPr>
            <a:picLocks noChangeAspect="1"/>
          </p:cNvPicPr>
          <p:nvPr/>
        </p:nvPicPr>
        <p:blipFill>
          <a:blip r:embed="rId3"/>
          <a:stretch>
            <a:fillRect/>
          </a:stretch>
        </p:blipFill>
        <p:spPr>
          <a:xfrm>
            <a:off x="2809971" y="939176"/>
            <a:ext cx="6572058" cy="4346825"/>
          </a:xfrm>
          <a:prstGeom prst="rect">
            <a:avLst/>
          </a:prstGeom>
        </p:spPr>
      </p:pic>
      <p:sp>
        <p:nvSpPr>
          <p:cNvPr id="5" name="文本框 4">
            <a:extLst>
              <a:ext uri="{FF2B5EF4-FFF2-40B4-BE49-F238E27FC236}">
                <a16:creationId xmlns:a16="http://schemas.microsoft.com/office/drawing/2014/main" xmlns="" id="{F04F2CB7-F898-4F50-A4EE-8D4FAA8CACB9}"/>
              </a:ext>
            </a:extLst>
          </p:cNvPr>
          <p:cNvSpPr txBox="1"/>
          <p:nvPr/>
        </p:nvSpPr>
        <p:spPr>
          <a:xfrm>
            <a:off x="3137150" y="2527814"/>
            <a:ext cx="5917697"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Ｔｈｅ　Ｐａｒｔ　</a:t>
            </a:r>
            <a:r>
              <a:rPr lang="en-US" altLang="zh-CN" sz="3200" dirty="0" smtClean="0">
                <a:latin typeface="萝莉体"/>
                <a:ea typeface="萝莉体 第二版"/>
                <a:cs typeface="萝莉体 第二版" panose="02000500000000000000" pitchFamily="2" charset="-122"/>
              </a:rPr>
              <a:t>T h r e </a:t>
            </a:r>
            <a:r>
              <a:rPr lang="en-US" altLang="zh-CN" sz="3200" dirty="0" err="1" smtClean="0">
                <a:latin typeface="萝莉体"/>
                <a:ea typeface="萝莉体 第二版"/>
                <a:cs typeface="萝莉体 第二版" panose="02000500000000000000" pitchFamily="2" charset="-122"/>
              </a:rPr>
              <a:t>e</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sp>
        <p:nvSpPr>
          <p:cNvPr id="6" name="文本框 5">
            <a:extLst>
              <a:ext uri="{FF2B5EF4-FFF2-40B4-BE49-F238E27FC236}">
                <a16:creationId xmlns:a16="http://schemas.microsoft.com/office/drawing/2014/main" xmlns="" id="{570ED2E4-0170-41FE-A515-937F1C5F05BD}"/>
              </a:ext>
            </a:extLst>
          </p:cNvPr>
          <p:cNvSpPr txBox="1"/>
          <p:nvPr/>
        </p:nvSpPr>
        <p:spPr>
          <a:xfrm>
            <a:off x="4302186" y="3228857"/>
            <a:ext cx="3933221"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用户体验分析及改进</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9" name="组合 8">
            <a:extLst>
              <a:ext uri="{FF2B5EF4-FFF2-40B4-BE49-F238E27FC236}">
                <a16:creationId xmlns:a16="http://schemas.microsoft.com/office/drawing/2014/main" xmlns="" id="{90E081CA-6777-4ADC-9BAB-E0E4F029B963}"/>
              </a:ext>
            </a:extLst>
          </p:cNvPr>
          <p:cNvGrpSpPr/>
          <p:nvPr/>
        </p:nvGrpSpPr>
        <p:grpSpPr>
          <a:xfrm>
            <a:off x="362999" y="3191833"/>
            <a:ext cx="2827972" cy="597268"/>
            <a:chOff x="230895" y="130347"/>
            <a:chExt cx="4560847" cy="963251"/>
          </a:xfrm>
        </p:grpSpPr>
        <p:sp>
          <p:nvSpPr>
            <p:cNvPr id="10" name="任意多边形: 形状 9">
              <a:extLst>
                <a:ext uri="{FF2B5EF4-FFF2-40B4-BE49-F238E27FC236}">
                  <a16:creationId xmlns:a16="http://schemas.microsoft.com/office/drawing/2014/main" xmlns="" id="{49A24941-6202-4ABE-B9A2-9540E5CAFAA5}"/>
                </a:ext>
              </a:extLst>
            </p:cNvPr>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xmlns="" id="{0E681F96-D6B7-485B-B94D-CFD758E493D4}"/>
                </a:ext>
              </a:extLst>
            </p:cNvPr>
            <p:cNvPicPr>
              <a:picLocks noChangeAspect="1"/>
            </p:cNvPicPr>
            <p:nvPr/>
          </p:nvPicPr>
          <p:blipFill>
            <a:blip r:embed="rId4"/>
            <a:stretch>
              <a:fillRect/>
            </a:stretch>
          </p:blipFill>
          <p:spPr>
            <a:xfrm>
              <a:off x="230895" y="130347"/>
              <a:ext cx="1335140" cy="963251"/>
            </a:xfrm>
            <a:prstGeom prst="rect">
              <a:avLst/>
            </a:prstGeom>
          </p:spPr>
        </p:pic>
      </p:grpSp>
      <p:grpSp>
        <p:nvGrpSpPr>
          <p:cNvPr id="13" name="组合 12">
            <a:extLst>
              <a:ext uri="{FF2B5EF4-FFF2-40B4-BE49-F238E27FC236}">
                <a16:creationId xmlns:a16="http://schemas.microsoft.com/office/drawing/2014/main" xmlns="" id="{E9E3F320-DB52-4416-977D-1B3D0B5C3203}"/>
              </a:ext>
            </a:extLst>
          </p:cNvPr>
          <p:cNvGrpSpPr/>
          <p:nvPr/>
        </p:nvGrpSpPr>
        <p:grpSpPr>
          <a:xfrm flipH="1">
            <a:off x="9763028" y="3154809"/>
            <a:ext cx="2228936" cy="597268"/>
            <a:chOff x="230895" y="130347"/>
            <a:chExt cx="3594745" cy="963251"/>
          </a:xfrm>
        </p:grpSpPr>
        <p:sp>
          <p:nvSpPr>
            <p:cNvPr id="14" name="任意多边形: 形状 13">
              <a:extLst>
                <a:ext uri="{FF2B5EF4-FFF2-40B4-BE49-F238E27FC236}">
                  <a16:creationId xmlns:a16="http://schemas.microsoft.com/office/drawing/2014/main" xmlns="" id="{78CAF84E-99A2-489C-8F71-3EDC31653222}"/>
                </a:ext>
              </a:extLst>
            </p:cNvPr>
            <p:cNvSpPr/>
            <p:nvPr/>
          </p:nvSpPr>
          <p:spPr>
            <a:xfrm>
              <a:off x="1497775" y="538764"/>
              <a:ext cx="2327865"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xmlns="" id="{1FB84703-3A45-43D4-A0FA-500D275F7D52}"/>
                </a:ext>
              </a:extLst>
            </p:cNvPr>
            <p:cNvPicPr>
              <a:picLocks noChangeAspect="1"/>
            </p:cNvPicPr>
            <p:nvPr/>
          </p:nvPicPr>
          <p:blipFill>
            <a:blip r:embed="rId4"/>
            <a:stretch>
              <a:fillRect/>
            </a:stretch>
          </p:blipFill>
          <p:spPr>
            <a:xfrm>
              <a:off x="230895" y="130347"/>
              <a:ext cx="1335140" cy="963251"/>
            </a:xfrm>
            <a:prstGeom prst="rect">
              <a:avLst/>
            </a:prstGeom>
          </p:spPr>
        </p:pic>
      </p:grpSp>
    </p:spTree>
    <p:extLst>
      <p:ext uri="{BB962C8B-B14F-4D97-AF65-F5344CB8AC3E}">
        <p14:creationId xmlns:p14="http://schemas.microsoft.com/office/powerpoint/2010/main" val="296670704"/>
      </p:ext>
    </p:extLst>
  </p:cSld>
  <p:clrMapOvr>
    <a:masterClrMapping/>
  </p:clrMapOvr>
  <mc:AlternateContent xmlns:mc="http://schemas.openxmlformats.org/markup-compatibility/2006" xmlns:p14="http://schemas.microsoft.com/office/powerpoint/2010/main">
    <mc:Choice Requires="p14">
      <p:transition spd="slow" p14:dur="1500" advTm="2700">
        <p:random/>
      </p:transition>
    </mc:Choice>
    <mc:Fallback xmlns="">
      <p:transition spd="slow" advTm="27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childTnLst>
                          </p:cTn>
                        </p:par>
                        <p:par>
                          <p:cTn id="19" fill="hold">
                            <p:stCondLst>
                              <p:cond delay="1250"/>
                            </p:stCondLst>
                            <p:childTnLst>
                              <p:par>
                                <p:cTn id="20" presetID="42" presetClass="entr" presetSubtype="0"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用户体验分析</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smtClean="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　</a:t>
              </a:r>
              <a:endPar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4"/>
          <a:stretch>
            <a:fillRect/>
          </a:stretch>
        </p:blipFill>
        <p:spPr>
          <a:xfrm>
            <a:off x="286199" y="5614536"/>
            <a:ext cx="969348" cy="951058"/>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3973674127"/>
              </p:ext>
            </p:extLst>
          </p:nvPr>
        </p:nvGraphicFramePr>
        <p:xfrm>
          <a:off x="535212" y="1340340"/>
          <a:ext cx="11032672" cy="2551236"/>
        </p:xfrm>
        <a:graphic>
          <a:graphicData uri="http://schemas.openxmlformats.org/drawingml/2006/table">
            <a:tbl>
              <a:tblPr firstRow="1" bandRow="1">
                <a:tableStyleId>{5C22544A-7EE6-4342-B048-85BDC9FD1C3A}</a:tableStyleId>
              </a:tblPr>
              <a:tblGrid>
                <a:gridCol w="5516336"/>
                <a:gridCol w="5516336"/>
              </a:tblGrid>
              <a:tr h="425206">
                <a:tc>
                  <a:txBody>
                    <a:bodyPr/>
                    <a:lstStyle/>
                    <a:p>
                      <a:r>
                        <a:rPr lang="zh-CN" altLang="en-US" dirty="0" smtClean="0"/>
                        <a:t>用户反馈</a:t>
                      </a:r>
                      <a:endParaRPr lang="zh-CN" altLang="en-US" dirty="0"/>
                    </a:p>
                  </a:txBody>
                  <a:tcPr/>
                </a:tc>
                <a:tc>
                  <a:txBody>
                    <a:bodyPr/>
                    <a:lstStyle/>
                    <a:p>
                      <a:r>
                        <a:rPr lang="zh-CN" altLang="en-US" dirty="0" smtClean="0"/>
                        <a:t>目前的改进</a:t>
                      </a:r>
                      <a:endParaRPr lang="zh-CN" altLang="en-US" dirty="0"/>
                    </a:p>
                  </a:txBody>
                  <a:tcPr/>
                </a:tc>
              </a:tr>
              <a:tr h="425206">
                <a:tc>
                  <a:txBody>
                    <a:bodyPr/>
                    <a:lstStyle/>
                    <a:p>
                      <a:r>
                        <a:rPr lang="zh-CN" altLang="en-US" dirty="0" smtClean="0"/>
                        <a:t>开始场景羽毛笔同时进场不好看</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改进成用计时器分次进场</a:t>
                      </a:r>
                    </a:p>
                  </a:txBody>
                  <a:tcPr/>
                </a:tc>
              </a:tr>
              <a:tr h="425206">
                <a:tc>
                  <a:txBody>
                    <a:bodyPr/>
                    <a:lstStyle/>
                    <a:p>
                      <a:r>
                        <a:rPr lang="zh-CN" altLang="en-US" dirty="0" smtClean="0"/>
                        <a:t>剧情界面显示文字太慢了</a:t>
                      </a:r>
                      <a:endParaRPr lang="zh-CN" altLang="en-US" dirty="0"/>
                    </a:p>
                  </a:txBody>
                  <a:tcPr/>
                </a:tc>
                <a:tc>
                  <a:txBody>
                    <a:bodyPr/>
                    <a:lstStyle/>
                    <a:p>
                      <a:r>
                        <a:rPr lang="zh-CN" altLang="en-US" dirty="0" smtClean="0"/>
                        <a:t>调整为</a:t>
                      </a:r>
                      <a:r>
                        <a:rPr lang="en-US" altLang="zh-CN" dirty="0" smtClean="0"/>
                        <a:t>0.1</a:t>
                      </a:r>
                      <a:r>
                        <a:rPr lang="zh-CN" altLang="en-US" dirty="0" smtClean="0"/>
                        <a:t>秒</a:t>
                      </a:r>
                      <a:r>
                        <a:rPr lang="en-US" altLang="zh-CN" dirty="0" smtClean="0"/>
                        <a:t>/</a:t>
                      </a:r>
                      <a:r>
                        <a:rPr lang="zh-CN" altLang="en-US" dirty="0" smtClean="0"/>
                        <a:t>每字</a:t>
                      </a:r>
                      <a:endParaRPr lang="zh-CN" altLang="en-US" dirty="0"/>
                    </a:p>
                  </a:txBody>
                  <a:tcPr/>
                </a:tc>
              </a:tr>
              <a:tr h="425206">
                <a:tc>
                  <a:txBody>
                    <a:bodyPr/>
                    <a:lstStyle/>
                    <a:p>
                      <a:r>
                        <a:rPr lang="zh-CN" altLang="en-US" dirty="0" smtClean="0"/>
                        <a:t>光标移动速度过慢</a:t>
                      </a:r>
                      <a:endParaRPr lang="zh-CN" altLang="en-US" dirty="0"/>
                    </a:p>
                  </a:txBody>
                  <a:tcPr/>
                </a:tc>
                <a:tc>
                  <a:txBody>
                    <a:bodyPr/>
                    <a:lstStyle/>
                    <a:p>
                      <a:r>
                        <a:rPr lang="zh-CN" altLang="en-US" dirty="0" smtClean="0"/>
                        <a:t>调整为</a:t>
                      </a:r>
                      <a:r>
                        <a:rPr lang="en-US" altLang="zh-CN" dirty="0" smtClean="0"/>
                        <a:t>0.2</a:t>
                      </a:r>
                      <a:r>
                        <a:rPr lang="zh-CN" altLang="en-US" dirty="0" smtClean="0"/>
                        <a:t>秒</a:t>
                      </a:r>
                      <a:endParaRPr lang="zh-CN" altLang="en-US" dirty="0"/>
                    </a:p>
                  </a:txBody>
                  <a:tcPr/>
                </a:tc>
              </a:tr>
              <a:tr h="425206">
                <a:tc>
                  <a:txBody>
                    <a:bodyPr/>
                    <a:lstStyle/>
                    <a:p>
                      <a:r>
                        <a:rPr lang="zh-CN" altLang="en-US" dirty="0" smtClean="0"/>
                        <a:t>战斗界面动画播放速度过快</a:t>
                      </a:r>
                      <a:endParaRPr lang="zh-CN" altLang="en-US" dirty="0"/>
                    </a:p>
                  </a:txBody>
                  <a:tcPr/>
                </a:tc>
                <a:tc>
                  <a:txBody>
                    <a:bodyPr/>
                    <a:lstStyle/>
                    <a:p>
                      <a:r>
                        <a:rPr lang="zh-CN" altLang="en-US" dirty="0" smtClean="0"/>
                        <a:t>降低为原来的</a:t>
                      </a:r>
                      <a:r>
                        <a:rPr lang="en-US" altLang="zh-CN" dirty="0" smtClean="0"/>
                        <a:t>1/2</a:t>
                      </a:r>
                      <a:endParaRPr lang="zh-CN" altLang="en-US" dirty="0"/>
                    </a:p>
                  </a:txBody>
                  <a:tcPr/>
                </a:tc>
              </a:tr>
              <a:tr h="425206">
                <a:tc>
                  <a:txBody>
                    <a:bodyPr/>
                    <a:lstStyle/>
                    <a:p>
                      <a:r>
                        <a:rPr lang="zh-CN" altLang="en-US" dirty="0" smtClean="0"/>
                        <a:t>菜单栏弹出的时候背景没有虚化不美观</a:t>
                      </a:r>
                      <a:endParaRPr lang="zh-CN" altLang="en-US" dirty="0"/>
                    </a:p>
                  </a:txBody>
                  <a:tcPr/>
                </a:tc>
                <a:tc>
                  <a:txBody>
                    <a:bodyPr/>
                    <a:lstStyle/>
                    <a:p>
                      <a:r>
                        <a:rPr lang="zh-CN" altLang="en-US" dirty="0" smtClean="0"/>
                        <a:t>在菜单添加灰色遮罩让背景虚化</a:t>
                      </a:r>
                      <a:endParaRPr lang="zh-CN" altLang="en-US" dirty="0"/>
                    </a:p>
                  </a:txBody>
                  <a:tcPr/>
                </a:tc>
              </a:tr>
            </a:tbl>
          </a:graphicData>
        </a:graphic>
      </p:graphicFrame>
    </p:spTree>
    <p:extLst>
      <p:ext uri="{BB962C8B-B14F-4D97-AF65-F5344CB8AC3E}">
        <p14:creationId xmlns:p14="http://schemas.microsoft.com/office/powerpoint/2010/main" val="2502295851"/>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分工介绍</a:t>
            </a: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Ｆｏｕｒ</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3" name="图片 2">
            <a:extLst>
              <a:ext uri="{FF2B5EF4-FFF2-40B4-BE49-F238E27FC236}">
                <a16:creationId xmlns="" xmlns:a16="http://schemas.microsoft.com/office/drawing/2014/main" id="{6D582E16-6ECE-4998-9A6C-F57F86B7CDD7}"/>
              </a:ext>
            </a:extLst>
          </p:cNvPr>
          <p:cNvPicPr>
            <a:picLocks noChangeAspect="1"/>
          </p:cNvPicPr>
          <p:nvPr/>
        </p:nvPicPr>
        <p:blipFill>
          <a:blip r:embed="rId6"/>
          <a:stretch>
            <a:fillRect/>
          </a:stretch>
        </p:blipFill>
        <p:spPr>
          <a:xfrm>
            <a:off x="557513" y="1881065"/>
            <a:ext cx="2230410" cy="3248640"/>
          </a:xfrm>
          <a:prstGeom prst="rect">
            <a:avLst/>
          </a:prstGeom>
        </p:spPr>
      </p:pic>
      <p:sp>
        <p:nvSpPr>
          <p:cNvPr id="12" name="矩形 11">
            <a:extLst>
              <a:ext uri="{FF2B5EF4-FFF2-40B4-BE49-F238E27FC236}">
                <a16:creationId xmlns="" xmlns:a16="http://schemas.microsoft.com/office/drawing/2014/main" id="{0E3651AF-A2BD-4F3A-8AC3-1031151F608F}"/>
              </a:ext>
            </a:extLst>
          </p:cNvPr>
          <p:cNvSpPr/>
          <p:nvPr/>
        </p:nvSpPr>
        <p:spPr>
          <a:xfrm>
            <a:off x="2787922" y="2309690"/>
            <a:ext cx="8984977" cy="2677656"/>
          </a:xfrm>
          <a:prstGeom prst="rect">
            <a:avLst/>
          </a:prstGeom>
        </p:spPr>
        <p:txBody>
          <a:bodyPr wrap="square">
            <a:spAutoFit/>
          </a:bodyPr>
          <a:lstStyle/>
          <a:p>
            <a:r>
              <a:rPr lang="zh-CN" altLang="en-US" sz="2800" dirty="0" smtClean="0"/>
              <a:t>谭泽泉</a:t>
            </a:r>
            <a:r>
              <a:rPr lang="zh-CN" altLang="en-US" sz="2800" dirty="0" smtClean="0"/>
              <a:t>：音效、转场特效、弹框</a:t>
            </a:r>
            <a:r>
              <a:rPr lang="zh-CN" altLang="en-US" sz="2800" dirty="0" smtClean="0"/>
              <a:t>特效、</a:t>
            </a:r>
            <a:r>
              <a:rPr lang="en-US" altLang="zh-CN" sz="2800" dirty="0" smtClean="0"/>
              <a:t>PPT</a:t>
            </a:r>
            <a:r>
              <a:rPr lang="zh-CN" altLang="en-US" sz="2800" dirty="0" smtClean="0"/>
              <a:t>制作</a:t>
            </a:r>
            <a:endParaRPr lang="en-US" altLang="zh-CN" sz="2800" dirty="0" smtClean="0"/>
          </a:p>
          <a:p>
            <a:r>
              <a:rPr lang="zh-CN" altLang="en-US" sz="2800" dirty="0" smtClean="0"/>
              <a:t>温朗丰</a:t>
            </a:r>
            <a:r>
              <a:rPr lang="zh-CN" altLang="en-US" sz="2800" dirty="0" smtClean="0"/>
              <a:t>：编写剧情、开始</a:t>
            </a:r>
            <a:r>
              <a:rPr lang="zh-CN" altLang="en-US" sz="2800" dirty="0"/>
              <a:t>界面设计、脚本编写，战棋界面部分脚本编写，动画效果</a:t>
            </a:r>
            <a:r>
              <a:rPr lang="zh-CN" altLang="en-US" sz="2800" dirty="0" smtClean="0"/>
              <a:t>设计、战斗界面脚本编写</a:t>
            </a:r>
            <a:endParaRPr lang="en-US" altLang="zh-CN" sz="2800" dirty="0" smtClean="0"/>
          </a:p>
          <a:p>
            <a:r>
              <a:rPr lang="zh-CN" altLang="en-US" sz="2800" dirty="0" smtClean="0"/>
              <a:t>薛梓盛</a:t>
            </a:r>
            <a:r>
              <a:rPr lang="zh-CN" altLang="en-US" sz="2800" dirty="0" smtClean="0"/>
              <a:t>：剧情界面</a:t>
            </a:r>
            <a:r>
              <a:rPr lang="zh-CN" altLang="en-US" sz="2800" dirty="0"/>
              <a:t>设计、脚本编写，战棋界面部分脚本编写，动画效果</a:t>
            </a:r>
            <a:r>
              <a:rPr lang="zh-CN" altLang="en-US" sz="2800" dirty="0" smtClean="0"/>
              <a:t>设计制作、</a:t>
            </a:r>
            <a:r>
              <a:rPr lang="zh-CN" altLang="en-US" sz="2800" dirty="0"/>
              <a:t>战斗</a:t>
            </a:r>
            <a:r>
              <a:rPr lang="zh-CN" altLang="en-US" sz="2800" dirty="0" smtClean="0"/>
              <a:t>界面设计、脚本</a:t>
            </a:r>
            <a:r>
              <a:rPr lang="zh-CN" altLang="en-US" sz="2800" dirty="0"/>
              <a:t>编写</a:t>
            </a:r>
            <a:endParaRPr lang="en-US" altLang="zh-CN" sz="2800" dirty="0"/>
          </a:p>
          <a:p>
            <a:r>
              <a:rPr lang="zh-CN" altLang="en-US" sz="2800" dirty="0" smtClean="0"/>
              <a:t>黄</a:t>
            </a:r>
            <a:r>
              <a:rPr lang="zh-CN" altLang="en-US" sz="2800" dirty="0"/>
              <a:t>博蔚：文档撰写、</a:t>
            </a:r>
            <a:r>
              <a:rPr lang="en-US" altLang="zh-CN" sz="2800" dirty="0"/>
              <a:t>demo</a:t>
            </a:r>
            <a:r>
              <a:rPr lang="zh-CN" altLang="en-US" sz="2800" dirty="0" smtClean="0"/>
              <a:t>制作</a:t>
            </a:r>
            <a:endParaRPr lang="en-US" altLang="zh-CN" sz="2800" dirty="0"/>
          </a:p>
        </p:txBody>
      </p:sp>
    </p:spTree>
    <p:extLst>
      <p:ext uri="{BB962C8B-B14F-4D97-AF65-F5344CB8AC3E}">
        <p14:creationId xmlns:p14="http://schemas.microsoft.com/office/powerpoint/2010/main" val="530162775"/>
      </p:ext>
    </p:extLst>
  </p:cSld>
  <p:clrMapOvr>
    <a:masterClrMapping/>
  </p:clrMapOvr>
  <mc:AlternateContent xmlns:mc="http://schemas.openxmlformats.org/markup-compatibility/2006" xmlns:p14="http://schemas.microsoft.com/office/powerpoint/2010/main">
    <mc:Choice Requires="p14">
      <p:transition spd="slow" p14:dur="1500" advTm="3500">
        <p:random/>
      </p:transition>
    </mc:Choice>
    <mc:Fallback xmlns="">
      <p:transition spd="slow" advTm="3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42"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750"/>
                                        <p:tgtEl>
                                          <p:spTgt spid="3"/>
                                        </p:tgtEl>
                                      </p:cBhvr>
                                    </p:animEffect>
                                    <p:anim calcmode="lin" valueType="num">
                                      <p:cBhvr>
                                        <p:cTn id="27" dur="750" fill="hold"/>
                                        <p:tgtEl>
                                          <p:spTgt spid="3"/>
                                        </p:tgtEl>
                                        <p:attrNameLst>
                                          <p:attrName>ppt_x</p:attrName>
                                        </p:attrNameLst>
                                      </p:cBhvr>
                                      <p:tavLst>
                                        <p:tav tm="0">
                                          <p:val>
                                            <p:strVal val="#ppt_x"/>
                                          </p:val>
                                        </p:tav>
                                        <p:tav tm="100000">
                                          <p:val>
                                            <p:strVal val="#ppt_x"/>
                                          </p:val>
                                        </p:tav>
                                      </p:tavLst>
                                    </p:anim>
                                    <p:anim calcmode="lin" valueType="num">
                                      <p:cBhvr>
                                        <p:cTn id="28" dur="75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1900"/>
                            </p:stCondLst>
                            <p:childTnLst>
                              <p:par>
                                <p:cTn id="30" presetID="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1D0AD8F3-DDB8-41F6-80F5-A31E5B8E4231}"/>
              </a:ext>
            </a:extLst>
          </p:cNvPr>
          <p:cNvPicPr>
            <a:picLocks noChangeAspect="1"/>
          </p:cNvPicPr>
          <p:nvPr/>
        </p:nvPicPr>
        <p:blipFill>
          <a:blip r:embed="rId3"/>
          <a:stretch>
            <a:fillRect/>
          </a:stretch>
        </p:blipFill>
        <p:spPr>
          <a:xfrm>
            <a:off x="2809971" y="939176"/>
            <a:ext cx="6572058" cy="4346825"/>
          </a:xfrm>
          <a:prstGeom prst="rect">
            <a:avLst/>
          </a:prstGeom>
        </p:spPr>
      </p:pic>
      <p:sp>
        <p:nvSpPr>
          <p:cNvPr id="5" name="文本框 4">
            <a:extLst>
              <a:ext uri="{FF2B5EF4-FFF2-40B4-BE49-F238E27FC236}">
                <a16:creationId xmlns:a16="http://schemas.microsoft.com/office/drawing/2014/main" xmlns="" id="{F04F2CB7-F898-4F50-A4EE-8D4FAA8CACB9}"/>
              </a:ext>
            </a:extLst>
          </p:cNvPr>
          <p:cNvSpPr txBox="1"/>
          <p:nvPr/>
        </p:nvSpPr>
        <p:spPr>
          <a:xfrm>
            <a:off x="3190972" y="2527814"/>
            <a:ext cx="6191058" cy="553998"/>
          </a:xfrm>
          <a:prstGeom prst="rect">
            <a:avLst/>
          </a:prstGeom>
          <a:noFill/>
        </p:spPr>
        <p:txBody>
          <a:bodyPr wrap="square" rtlCol="0">
            <a:spAutoFit/>
          </a:bodyPr>
          <a:lstStyle/>
          <a:p>
            <a:pPr algn="ctr"/>
            <a:r>
              <a:rPr lang="zh-CN" altLang="en-US" sz="3000" dirty="0" smtClean="0">
                <a:latin typeface="Arial Black" panose="020B0A04020102020204" pitchFamily="34" charset="0"/>
                <a:ea typeface="萝莉体 第二版" panose="02000500000000000000" pitchFamily="2" charset="-122"/>
                <a:cs typeface="萝莉体 第二版" panose="02000500000000000000" pitchFamily="2" charset="-122"/>
              </a:rPr>
              <a:t>Ｔｈｅ　Ｐａｒｔ   </a:t>
            </a:r>
            <a:r>
              <a:rPr lang="en-US" altLang="zh-CN" sz="3000" dirty="0" smtClean="0">
                <a:latin typeface="萝莉体"/>
                <a:ea typeface="萝莉体 第二版" panose="02000500000000000000" pitchFamily="2" charset="-122"/>
                <a:cs typeface="萝莉体 第二版" panose="02000500000000000000" pitchFamily="2" charset="-122"/>
              </a:rPr>
              <a:t>F </a:t>
            </a:r>
            <a:r>
              <a:rPr lang="en-US" altLang="zh-CN" sz="3000" dirty="0" err="1">
                <a:latin typeface="萝莉体"/>
                <a:ea typeface="萝莉体 第二版" panose="02000500000000000000" pitchFamily="2" charset="-122"/>
                <a:cs typeface="萝莉体 第二版" panose="02000500000000000000" pitchFamily="2" charset="-122"/>
              </a:rPr>
              <a:t>i</a:t>
            </a:r>
            <a:r>
              <a:rPr lang="en-US" altLang="zh-CN" sz="3000" dirty="0" smtClean="0">
                <a:latin typeface="萝莉体"/>
                <a:ea typeface="萝莉体 第二版" panose="02000500000000000000" pitchFamily="2" charset="-122"/>
                <a:cs typeface="萝莉体 第二版" panose="02000500000000000000" pitchFamily="2" charset="-122"/>
              </a:rPr>
              <a:t> v e</a:t>
            </a:r>
            <a:r>
              <a:rPr lang="zh-CN" altLang="en-US" sz="3000" dirty="0" smtClean="0">
                <a:latin typeface="Arial Black" panose="020B0A04020102020204" pitchFamily="34" charset="0"/>
                <a:ea typeface="萝莉体 第二版" panose="02000500000000000000" pitchFamily="2" charset="-122"/>
                <a:cs typeface="萝莉体 第二版" panose="02000500000000000000" pitchFamily="2" charset="-122"/>
              </a:rPr>
              <a:t>　</a:t>
            </a:r>
            <a:endParaRPr lang="zh-CN" altLang="en-US" sz="30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sp>
        <p:nvSpPr>
          <p:cNvPr id="6" name="文本框 5">
            <a:extLst>
              <a:ext uri="{FF2B5EF4-FFF2-40B4-BE49-F238E27FC236}">
                <a16:creationId xmlns:a16="http://schemas.microsoft.com/office/drawing/2014/main" xmlns="" id="{570ED2E4-0170-41FE-A515-937F1C5F05BD}"/>
              </a:ext>
            </a:extLst>
          </p:cNvPr>
          <p:cNvSpPr txBox="1"/>
          <p:nvPr/>
        </p:nvSpPr>
        <p:spPr>
          <a:xfrm>
            <a:off x="4418299" y="3228857"/>
            <a:ext cx="3736402" cy="523220"/>
          </a:xfrm>
          <a:prstGeom prst="rect">
            <a:avLst/>
          </a:prstGeom>
          <a:noFill/>
        </p:spPr>
        <p:txBody>
          <a:bodyPr wrap="square" rtlCol="0">
            <a:spAutoFit/>
          </a:bodyPr>
          <a:lstStyle/>
          <a:p>
            <a:pPr algn="ctr"/>
            <a:r>
              <a:rPr lang="en-US" altLang="zh-CN" sz="2800" dirty="0">
                <a:latin typeface="Adobe Caslon Pro" pitchFamily="18" charset="0"/>
                <a:ea typeface="萝莉体 第二版" panose="02000500000000000000" pitchFamily="2" charset="-122"/>
                <a:cs typeface="萝莉体 第二版" panose="02000500000000000000" pitchFamily="2" charset="-122"/>
              </a:rPr>
              <a:t>a</a:t>
            </a:r>
            <a:r>
              <a:rPr lang="en-US" altLang="zh-CN" sz="2800" dirty="0" smtClean="0">
                <a:latin typeface="Adobe Caslon Pro" pitchFamily="18" charset="0"/>
                <a:ea typeface="萝莉体 第二版" panose="02000500000000000000" pitchFamily="2" charset="-122"/>
                <a:cs typeface="萝莉体 第二版" panose="02000500000000000000" pitchFamily="2" charset="-122"/>
              </a:rPr>
              <a:t>pp</a:t>
            </a:r>
            <a:r>
              <a:rPr lang="zh-CN" altLang="en-US" sz="2800" dirty="0" smtClean="0">
                <a:latin typeface="Adobe Caslon Pro" pitchFamily="18" charset="0"/>
                <a:ea typeface="萝莉体 第二版" panose="02000500000000000000" pitchFamily="2" charset="-122"/>
                <a:cs typeface="萝莉体 第二版" panose="02000500000000000000" pitchFamily="2" charset="-122"/>
              </a:rPr>
              <a:t>展示</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9" name="组合 8">
            <a:extLst>
              <a:ext uri="{FF2B5EF4-FFF2-40B4-BE49-F238E27FC236}">
                <a16:creationId xmlns:a16="http://schemas.microsoft.com/office/drawing/2014/main" xmlns="" id="{90E081CA-6777-4ADC-9BAB-E0E4F029B963}"/>
              </a:ext>
            </a:extLst>
          </p:cNvPr>
          <p:cNvGrpSpPr/>
          <p:nvPr/>
        </p:nvGrpSpPr>
        <p:grpSpPr>
          <a:xfrm>
            <a:off x="362999" y="3191833"/>
            <a:ext cx="2827972" cy="597268"/>
            <a:chOff x="230895" y="130347"/>
            <a:chExt cx="4560847" cy="963251"/>
          </a:xfrm>
        </p:grpSpPr>
        <p:sp>
          <p:nvSpPr>
            <p:cNvPr id="10" name="任意多边形: 形状 9">
              <a:extLst>
                <a:ext uri="{FF2B5EF4-FFF2-40B4-BE49-F238E27FC236}">
                  <a16:creationId xmlns:a16="http://schemas.microsoft.com/office/drawing/2014/main" xmlns="" id="{49A24941-6202-4ABE-B9A2-9540E5CAFAA5}"/>
                </a:ext>
              </a:extLst>
            </p:cNvPr>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xmlns="" id="{0E681F96-D6B7-485B-B94D-CFD758E493D4}"/>
                </a:ext>
              </a:extLst>
            </p:cNvPr>
            <p:cNvPicPr>
              <a:picLocks noChangeAspect="1"/>
            </p:cNvPicPr>
            <p:nvPr/>
          </p:nvPicPr>
          <p:blipFill>
            <a:blip r:embed="rId4"/>
            <a:stretch>
              <a:fillRect/>
            </a:stretch>
          </p:blipFill>
          <p:spPr>
            <a:xfrm>
              <a:off x="230895" y="130347"/>
              <a:ext cx="1335140" cy="963251"/>
            </a:xfrm>
            <a:prstGeom prst="rect">
              <a:avLst/>
            </a:prstGeom>
          </p:spPr>
        </p:pic>
      </p:grpSp>
      <p:grpSp>
        <p:nvGrpSpPr>
          <p:cNvPr id="13" name="组合 12">
            <a:extLst>
              <a:ext uri="{FF2B5EF4-FFF2-40B4-BE49-F238E27FC236}">
                <a16:creationId xmlns:a16="http://schemas.microsoft.com/office/drawing/2014/main" xmlns="" id="{E9E3F320-DB52-4416-977D-1B3D0B5C3203}"/>
              </a:ext>
            </a:extLst>
          </p:cNvPr>
          <p:cNvGrpSpPr/>
          <p:nvPr/>
        </p:nvGrpSpPr>
        <p:grpSpPr>
          <a:xfrm flipH="1">
            <a:off x="9763028" y="3154809"/>
            <a:ext cx="2228936" cy="597268"/>
            <a:chOff x="230895" y="130347"/>
            <a:chExt cx="3594745" cy="963251"/>
          </a:xfrm>
        </p:grpSpPr>
        <p:sp>
          <p:nvSpPr>
            <p:cNvPr id="14" name="任意多边形: 形状 13">
              <a:extLst>
                <a:ext uri="{FF2B5EF4-FFF2-40B4-BE49-F238E27FC236}">
                  <a16:creationId xmlns:a16="http://schemas.microsoft.com/office/drawing/2014/main" xmlns="" id="{78CAF84E-99A2-489C-8F71-3EDC31653222}"/>
                </a:ext>
              </a:extLst>
            </p:cNvPr>
            <p:cNvSpPr/>
            <p:nvPr/>
          </p:nvSpPr>
          <p:spPr>
            <a:xfrm>
              <a:off x="1497775" y="538764"/>
              <a:ext cx="2327865"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xmlns="" id="{1FB84703-3A45-43D4-A0FA-500D275F7D52}"/>
                </a:ext>
              </a:extLst>
            </p:cNvPr>
            <p:cNvPicPr>
              <a:picLocks noChangeAspect="1"/>
            </p:cNvPicPr>
            <p:nvPr/>
          </p:nvPicPr>
          <p:blipFill>
            <a:blip r:embed="rId4"/>
            <a:stretch>
              <a:fillRect/>
            </a:stretch>
          </p:blipFill>
          <p:spPr>
            <a:xfrm>
              <a:off x="230895" y="130347"/>
              <a:ext cx="1335140" cy="963251"/>
            </a:xfrm>
            <a:prstGeom prst="rect">
              <a:avLst/>
            </a:prstGeom>
          </p:spPr>
        </p:pic>
      </p:grpSp>
    </p:spTree>
    <p:extLst>
      <p:ext uri="{BB962C8B-B14F-4D97-AF65-F5344CB8AC3E}">
        <p14:creationId xmlns:p14="http://schemas.microsoft.com/office/powerpoint/2010/main" val="682185985"/>
      </p:ext>
    </p:extLst>
  </p:cSld>
  <p:clrMapOvr>
    <a:masterClrMapping/>
  </p:clrMapOvr>
  <mc:AlternateContent xmlns:mc="http://schemas.openxmlformats.org/markup-compatibility/2006" xmlns:p14="http://schemas.microsoft.com/office/powerpoint/2010/main">
    <mc:Choice Requires="p14">
      <p:transition spd="slow" p14:dur="1500" advTm="2700">
        <p:random/>
      </p:transition>
    </mc:Choice>
    <mc:Fallback xmlns="">
      <p:transition spd="slow" advTm="27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childTnLst>
                          </p:cTn>
                        </p:par>
                        <p:par>
                          <p:cTn id="19" fill="hold">
                            <p:stCondLst>
                              <p:cond delay="1250"/>
                            </p:stCondLst>
                            <p:childTnLst>
                              <p:par>
                                <p:cTn id="20" presetID="42" presetClass="entr" presetSubtype="0"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图片 132">
            <a:extLst>
              <a:ext uri="{FF2B5EF4-FFF2-40B4-BE49-F238E27FC236}">
                <a16:creationId xmlns:a16="http://schemas.microsoft.com/office/drawing/2014/main" xmlns="" id="{993C58B4-9E0D-4990-8ABC-76F655A7E9B2}"/>
              </a:ext>
            </a:extLst>
          </p:cNvPr>
          <p:cNvPicPr>
            <a:picLocks noChangeAspect="1"/>
          </p:cNvPicPr>
          <p:nvPr/>
        </p:nvPicPr>
        <p:blipFill>
          <a:blip r:embed="rId3"/>
          <a:stretch>
            <a:fillRect/>
          </a:stretch>
        </p:blipFill>
        <p:spPr>
          <a:xfrm>
            <a:off x="1974747" y="1350871"/>
            <a:ext cx="8242506" cy="3584759"/>
          </a:xfrm>
          <a:prstGeom prst="rect">
            <a:avLst/>
          </a:prstGeom>
        </p:spPr>
      </p:pic>
      <p:sp>
        <p:nvSpPr>
          <p:cNvPr id="13" name="文本框 12">
            <a:extLst>
              <a:ext uri="{FF2B5EF4-FFF2-40B4-BE49-F238E27FC236}">
                <a16:creationId xmlns:a16="http://schemas.microsoft.com/office/drawing/2014/main" xmlns="" id="{D6956037-4671-4BC6-967E-4631CD01E5BA}"/>
              </a:ext>
            </a:extLst>
          </p:cNvPr>
          <p:cNvSpPr txBox="1"/>
          <p:nvPr/>
        </p:nvSpPr>
        <p:spPr>
          <a:xfrm>
            <a:off x="2855776" y="2248989"/>
            <a:ext cx="6721280" cy="1569660"/>
          </a:xfrm>
          <a:prstGeom prst="rect">
            <a:avLst/>
          </a:prstGeom>
          <a:noFill/>
        </p:spPr>
        <p:txBody>
          <a:bodyPr wrap="square" rtlCol="0">
            <a:spAutoFit/>
          </a:bodyPr>
          <a:lstStyle/>
          <a:p>
            <a:pPr algn="ctr"/>
            <a:r>
              <a:rPr lang="zh-CN" altLang="en-US" sz="9600" dirty="0">
                <a:latin typeface="萝莉体 第二版" panose="02000500000000000000" pitchFamily="2" charset="-122"/>
                <a:ea typeface="萝莉体 第二版" panose="02000500000000000000" pitchFamily="2" charset="-122"/>
                <a:cs typeface="萝莉体 第二版" panose="02000500000000000000" pitchFamily="2" charset="-122"/>
              </a:rPr>
              <a:t>感谢聆听</a:t>
            </a:r>
          </a:p>
        </p:txBody>
      </p:sp>
      <p:grpSp>
        <p:nvGrpSpPr>
          <p:cNvPr id="147" name="组合 146">
            <a:extLst>
              <a:ext uri="{FF2B5EF4-FFF2-40B4-BE49-F238E27FC236}">
                <a16:creationId xmlns:a16="http://schemas.microsoft.com/office/drawing/2014/main" xmlns="" id="{D2A15422-4777-4451-81B8-4575D5B3C637}"/>
              </a:ext>
            </a:extLst>
          </p:cNvPr>
          <p:cNvGrpSpPr/>
          <p:nvPr/>
        </p:nvGrpSpPr>
        <p:grpSpPr>
          <a:xfrm>
            <a:off x="2916484" y="4316938"/>
            <a:ext cx="1000050" cy="707197"/>
            <a:chOff x="2916484" y="4316938"/>
            <a:chExt cx="1000050" cy="707197"/>
          </a:xfrm>
        </p:grpSpPr>
        <p:pic>
          <p:nvPicPr>
            <p:cNvPr id="134" name="图片 133">
              <a:extLst>
                <a:ext uri="{FF2B5EF4-FFF2-40B4-BE49-F238E27FC236}">
                  <a16:creationId xmlns:a16="http://schemas.microsoft.com/office/drawing/2014/main" xmlns="" id="{BF1E0952-2B32-489C-BCE9-9675A89AA4A5}"/>
                </a:ext>
              </a:extLst>
            </p:cNvPr>
            <p:cNvPicPr>
              <a:picLocks noChangeAspect="1"/>
            </p:cNvPicPr>
            <p:nvPr/>
          </p:nvPicPr>
          <p:blipFill>
            <a:blip r:embed="rId4"/>
            <a:stretch>
              <a:fillRect/>
            </a:stretch>
          </p:blipFill>
          <p:spPr>
            <a:xfrm>
              <a:off x="3123985" y="4316938"/>
              <a:ext cx="792549" cy="707197"/>
            </a:xfrm>
            <a:prstGeom prst="rect">
              <a:avLst/>
            </a:prstGeom>
          </p:spPr>
        </p:pic>
        <p:pic>
          <p:nvPicPr>
            <p:cNvPr id="135" name="图片 134">
              <a:extLst>
                <a:ext uri="{FF2B5EF4-FFF2-40B4-BE49-F238E27FC236}">
                  <a16:creationId xmlns:a16="http://schemas.microsoft.com/office/drawing/2014/main" xmlns="" id="{CAA6A099-31C4-4A87-A759-08152471C792}"/>
                </a:ext>
              </a:extLst>
            </p:cNvPr>
            <p:cNvPicPr>
              <a:picLocks noChangeAspect="1"/>
            </p:cNvPicPr>
            <p:nvPr/>
          </p:nvPicPr>
          <p:blipFill>
            <a:blip r:embed="rId5"/>
            <a:stretch>
              <a:fillRect/>
            </a:stretch>
          </p:blipFill>
          <p:spPr>
            <a:xfrm>
              <a:off x="2916484" y="4500183"/>
              <a:ext cx="432854" cy="457240"/>
            </a:xfrm>
            <a:prstGeom prst="rect">
              <a:avLst/>
            </a:prstGeom>
          </p:spPr>
        </p:pic>
      </p:grpSp>
      <p:pic>
        <p:nvPicPr>
          <p:cNvPr id="136" name="图片 135">
            <a:extLst>
              <a:ext uri="{FF2B5EF4-FFF2-40B4-BE49-F238E27FC236}">
                <a16:creationId xmlns:a16="http://schemas.microsoft.com/office/drawing/2014/main" xmlns="" id="{47A08E99-12C0-47C6-85B6-582F188F8332}"/>
              </a:ext>
            </a:extLst>
          </p:cNvPr>
          <p:cNvPicPr>
            <a:picLocks noChangeAspect="1"/>
          </p:cNvPicPr>
          <p:nvPr/>
        </p:nvPicPr>
        <p:blipFill>
          <a:blip r:embed="rId6"/>
          <a:stretch>
            <a:fillRect/>
          </a:stretch>
        </p:blipFill>
        <p:spPr>
          <a:xfrm>
            <a:off x="9577056" y="3895372"/>
            <a:ext cx="676715" cy="573074"/>
          </a:xfrm>
          <a:prstGeom prst="rect">
            <a:avLst/>
          </a:prstGeom>
        </p:spPr>
      </p:pic>
      <p:grpSp>
        <p:nvGrpSpPr>
          <p:cNvPr id="146" name="组合 145">
            <a:extLst>
              <a:ext uri="{FF2B5EF4-FFF2-40B4-BE49-F238E27FC236}">
                <a16:creationId xmlns:a16="http://schemas.microsoft.com/office/drawing/2014/main" xmlns="" id="{B90632DC-5EEB-4C81-9A8C-0DC5FD434922}"/>
              </a:ext>
            </a:extLst>
          </p:cNvPr>
          <p:cNvGrpSpPr/>
          <p:nvPr/>
        </p:nvGrpSpPr>
        <p:grpSpPr>
          <a:xfrm>
            <a:off x="5986871" y="4695632"/>
            <a:ext cx="859611" cy="650622"/>
            <a:chOff x="5986871" y="4695632"/>
            <a:chExt cx="859611" cy="650622"/>
          </a:xfrm>
        </p:grpSpPr>
        <p:pic>
          <p:nvPicPr>
            <p:cNvPr id="137" name="图片 136">
              <a:extLst>
                <a:ext uri="{FF2B5EF4-FFF2-40B4-BE49-F238E27FC236}">
                  <a16:creationId xmlns:a16="http://schemas.microsoft.com/office/drawing/2014/main" xmlns="" id="{1BA1ABD7-815E-4A74-802A-E8057453D63C}"/>
                </a:ext>
              </a:extLst>
            </p:cNvPr>
            <p:cNvPicPr>
              <a:picLocks noChangeAspect="1"/>
            </p:cNvPicPr>
            <p:nvPr/>
          </p:nvPicPr>
          <p:blipFill>
            <a:blip r:embed="rId7"/>
            <a:stretch>
              <a:fillRect/>
            </a:stretch>
          </p:blipFill>
          <p:spPr>
            <a:xfrm>
              <a:off x="5986871" y="4695632"/>
              <a:ext cx="859611" cy="542591"/>
            </a:xfrm>
            <a:prstGeom prst="rect">
              <a:avLst/>
            </a:prstGeom>
          </p:spPr>
        </p:pic>
        <p:pic>
          <p:nvPicPr>
            <p:cNvPr id="138" name="图片 137">
              <a:extLst>
                <a:ext uri="{FF2B5EF4-FFF2-40B4-BE49-F238E27FC236}">
                  <a16:creationId xmlns:a16="http://schemas.microsoft.com/office/drawing/2014/main" xmlns="" id="{759E3363-AF28-4D1A-B7F8-7D64483360EB}"/>
                </a:ext>
              </a:extLst>
            </p:cNvPr>
            <p:cNvPicPr>
              <a:picLocks noChangeAspect="1"/>
            </p:cNvPicPr>
            <p:nvPr/>
          </p:nvPicPr>
          <p:blipFill>
            <a:blip r:embed="rId8"/>
            <a:stretch>
              <a:fillRect/>
            </a:stretch>
          </p:blipFill>
          <p:spPr>
            <a:xfrm>
              <a:off x="6655353" y="5151165"/>
              <a:ext cx="170703" cy="195089"/>
            </a:xfrm>
            <a:prstGeom prst="rect">
              <a:avLst/>
            </a:prstGeom>
          </p:spPr>
        </p:pic>
      </p:grpSp>
      <p:pic>
        <p:nvPicPr>
          <p:cNvPr id="139" name="图片 138">
            <a:extLst>
              <a:ext uri="{FF2B5EF4-FFF2-40B4-BE49-F238E27FC236}">
                <a16:creationId xmlns:a16="http://schemas.microsoft.com/office/drawing/2014/main" xmlns="" id="{FA85FBE5-7EF6-4D1A-B69B-81801267D026}"/>
              </a:ext>
            </a:extLst>
          </p:cNvPr>
          <p:cNvPicPr>
            <a:picLocks noChangeAspect="1"/>
          </p:cNvPicPr>
          <p:nvPr/>
        </p:nvPicPr>
        <p:blipFill>
          <a:blip r:embed="rId9"/>
          <a:stretch>
            <a:fillRect/>
          </a:stretch>
        </p:blipFill>
        <p:spPr>
          <a:xfrm>
            <a:off x="1649440" y="2046181"/>
            <a:ext cx="384081" cy="987638"/>
          </a:xfrm>
          <a:prstGeom prst="rect">
            <a:avLst/>
          </a:prstGeom>
        </p:spPr>
      </p:pic>
      <p:pic>
        <p:nvPicPr>
          <p:cNvPr id="140" name="图片 139">
            <a:extLst>
              <a:ext uri="{FF2B5EF4-FFF2-40B4-BE49-F238E27FC236}">
                <a16:creationId xmlns:a16="http://schemas.microsoft.com/office/drawing/2014/main" xmlns="" id="{06ABF907-259A-45B7-8DC9-3A641CAB0AFE}"/>
              </a:ext>
            </a:extLst>
          </p:cNvPr>
          <p:cNvPicPr>
            <a:picLocks noChangeAspect="1"/>
          </p:cNvPicPr>
          <p:nvPr/>
        </p:nvPicPr>
        <p:blipFill>
          <a:blip r:embed="rId10"/>
          <a:stretch>
            <a:fillRect/>
          </a:stretch>
        </p:blipFill>
        <p:spPr>
          <a:xfrm>
            <a:off x="10004188" y="1323437"/>
            <a:ext cx="597460" cy="737680"/>
          </a:xfrm>
          <a:prstGeom prst="rect">
            <a:avLst/>
          </a:prstGeom>
        </p:spPr>
      </p:pic>
      <p:pic>
        <p:nvPicPr>
          <p:cNvPr id="121" name="图片 120">
            <a:extLst>
              <a:ext uri="{FF2B5EF4-FFF2-40B4-BE49-F238E27FC236}">
                <a16:creationId xmlns:a16="http://schemas.microsoft.com/office/drawing/2014/main" xmlns="" id="{D83D6958-45B6-4BE0-AAC7-5485E328878A}"/>
              </a:ext>
            </a:extLst>
          </p:cNvPr>
          <p:cNvPicPr>
            <a:picLocks noChangeAspect="1"/>
          </p:cNvPicPr>
          <p:nvPr/>
        </p:nvPicPr>
        <p:blipFill>
          <a:blip r:embed="rId11"/>
          <a:stretch>
            <a:fillRect/>
          </a:stretch>
        </p:blipFill>
        <p:spPr>
          <a:xfrm>
            <a:off x="7631711" y="736416"/>
            <a:ext cx="1518036" cy="688908"/>
          </a:xfrm>
          <a:prstGeom prst="rect">
            <a:avLst/>
          </a:prstGeom>
        </p:spPr>
      </p:pic>
      <p:pic>
        <p:nvPicPr>
          <p:cNvPr id="122" name="图片 121">
            <a:extLst>
              <a:ext uri="{FF2B5EF4-FFF2-40B4-BE49-F238E27FC236}">
                <a16:creationId xmlns:a16="http://schemas.microsoft.com/office/drawing/2014/main" xmlns="" id="{4B5C510C-46E2-45C4-B6FC-58E0FBAF59BB}"/>
              </a:ext>
            </a:extLst>
          </p:cNvPr>
          <p:cNvPicPr>
            <a:picLocks noChangeAspect="1"/>
          </p:cNvPicPr>
          <p:nvPr/>
        </p:nvPicPr>
        <p:blipFill>
          <a:blip r:embed="rId12"/>
          <a:stretch>
            <a:fillRect/>
          </a:stretch>
        </p:blipFill>
        <p:spPr>
          <a:xfrm>
            <a:off x="9412445" y="4179476"/>
            <a:ext cx="2932430" cy="2700762"/>
          </a:xfrm>
          <a:prstGeom prst="rect">
            <a:avLst/>
          </a:prstGeom>
        </p:spPr>
      </p:pic>
      <p:pic>
        <p:nvPicPr>
          <p:cNvPr id="123" name="图片 122">
            <a:extLst>
              <a:ext uri="{FF2B5EF4-FFF2-40B4-BE49-F238E27FC236}">
                <a16:creationId xmlns:a16="http://schemas.microsoft.com/office/drawing/2014/main" xmlns="" id="{E646F7E6-F102-43C2-8D89-FA6D57E94BB0}"/>
              </a:ext>
            </a:extLst>
          </p:cNvPr>
          <p:cNvPicPr>
            <a:picLocks noChangeAspect="1"/>
          </p:cNvPicPr>
          <p:nvPr/>
        </p:nvPicPr>
        <p:blipFill>
          <a:blip r:embed="rId13"/>
          <a:stretch>
            <a:fillRect/>
          </a:stretch>
        </p:blipFill>
        <p:spPr>
          <a:xfrm>
            <a:off x="293846" y="291513"/>
            <a:ext cx="1646063" cy="1194920"/>
          </a:xfrm>
          <a:prstGeom prst="rect">
            <a:avLst/>
          </a:prstGeom>
        </p:spPr>
      </p:pic>
      <p:pic>
        <p:nvPicPr>
          <p:cNvPr id="124" name="图片 123">
            <a:extLst>
              <a:ext uri="{FF2B5EF4-FFF2-40B4-BE49-F238E27FC236}">
                <a16:creationId xmlns:a16="http://schemas.microsoft.com/office/drawing/2014/main" xmlns="" id="{F8E0409B-D9CD-4CAA-9429-6A98B3E27814}"/>
              </a:ext>
            </a:extLst>
          </p:cNvPr>
          <p:cNvPicPr>
            <a:picLocks noChangeAspect="1"/>
          </p:cNvPicPr>
          <p:nvPr/>
        </p:nvPicPr>
        <p:blipFill>
          <a:blip r:embed="rId14"/>
          <a:stretch>
            <a:fillRect/>
          </a:stretch>
        </p:blipFill>
        <p:spPr>
          <a:xfrm>
            <a:off x="10606798" y="504948"/>
            <a:ext cx="1444877" cy="914479"/>
          </a:xfrm>
          <a:prstGeom prst="rect">
            <a:avLst/>
          </a:prstGeom>
        </p:spPr>
      </p:pic>
      <p:pic>
        <p:nvPicPr>
          <p:cNvPr id="125" name="图片 124">
            <a:extLst>
              <a:ext uri="{FF2B5EF4-FFF2-40B4-BE49-F238E27FC236}">
                <a16:creationId xmlns:a16="http://schemas.microsoft.com/office/drawing/2014/main" xmlns="" id="{46E13DAF-9AF4-44FE-A44A-FD126486F3C5}"/>
              </a:ext>
            </a:extLst>
          </p:cNvPr>
          <p:cNvPicPr>
            <a:picLocks noChangeAspect="1"/>
          </p:cNvPicPr>
          <p:nvPr/>
        </p:nvPicPr>
        <p:blipFill>
          <a:blip r:embed="rId15"/>
          <a:stretch>
            <a:fillRect/>
          </a:stretch>
        </p:blipFill>
        <p:spPr>
          <a:xfrm>
            <a:off x="297566" y="4024459"/>
            <a:ext cx="1140051" cy="1505843"/>
          </a:xfrm>
          <a:prstGeom prst="rect">
            <a:avLst/>
          </a:prstGeom>
        </p:spPr>
      </p:pic>
      <p:pic>
        <p:nvPicPr>
          <p:cNvPr id="126" name="图片 125">
            <a:extLst>
              <a:ext uri="{FF2B5EF4-FFF2-40B4-BE49-F238E27FC236}">
                <a16:creationId xmlns:a16="http://schemas.microsoft.com/office/drawing/2014/main" xmlns="" id="{B310B028-F89C-47FE-AD2F-C2598BCB1F63}"/>
              </a:ext>
            </a:extLst>
          </p:cNvPr>
          <p:cNvPicPr>
            <a:picLocks noChangeAspect="1"/>
          </p:cNvPicPr>
          <p:nvPr/>
        </p:nvPicPr>
        <p:blipFill>
          <a:blip r:embed="rId16"/>
          <a:stretch>
            <a:fillRect/>
          </a:stretch>
        </p:blipFill>
        <p:spPr>
          <a:xfrm>
            <a:off x="8051555" y="5809757"/>
            <a:ext cx="573074" cy="579170"/>
          </a:xfrm>
          <a:prstGeom prst="rect">
            <a:avLst/>
          </a:prstGeom>
        </p:spPr>
      </p:pic>
      <p:pic>
        <p:nvPicPr>
          <p:cNvPr id="127" name="图片 126">
            <a:extLst>
              <a:ext uri="{FF2B5EF4-FFF2-40B4-BE49-F238E27FC236}">
                <a16:creationId xmlns:a16="http://schemas.microsoft.com/office/drawing/2014/main" xmlns="" id="{6472F203-058E-4EBB-AF2B-2F08AA25D39C}"/>
              </a:ext>
            </a:extLst>
          </p:cNvPr>
          <p:cNvPicPr>
            <a:picLocks noChangeAspect="1"/>
          </p:cNvPicPr>
          <p:nvPr/>
        </p:nvPicPr>
        <p:blipFill>
          <a:blip r:embed="rId17"/>
          <a:stretch>
            <a:fillRect/>
          </a:stretch>
        </p:blipFill>
        <p:spPr>
          <a:xfrm>
            <a:off x="1649440" y="5618232"/>
            <a:ext cx="1377815" cy="969348"/>
          </a:xfrm>
          <a:prstGeom prst="rect">
            <a:avLst/>
          </a:prstGeom>
        </p:spPr>
      </p:pic>
      <p:grpSp>
        <p:nvGrpSpPr>
          <p:cNvPr id="144" name="组合 143">
            <a:extLst>
              <a:ext uri="{FF2B5EF4-FFF2-40B4-BE49-F238E27FC236}">
                <a16:creationId xmlns:a16="http://schemas.microsoft.com/office/drawing/2014/main" xmlns="" id="{823692DF-FD1C-4CE8-8EC5-258EA0B36403}"/>
              </a:ext>
            </a:extLst>
          </p:cNvPr>
          <p:cNvGrpSpPr/>
          <p:nvPr/>
        </p:nvGrpSpPr>
        <p:grpSpPr>
          <a:xfrm>
            <a:off x="2780534" y="709981"/>
            <a:ext cx="1716575" cy="1048603"/>
            <a:chOff x="2780534" y="709981"/>
            <a:chExt cx="1716575" cy="1048603"/>
          </a:xfrm>
        </p:grpSpPr>
        <p:pic>
          <p:nvPicPr>
            <p:cNvPr id="128" name="图片 127">
              <a:extLst>
                <a:ext uri="{FF2B5EF4-FFF2-40B4-BE49-F238E27FC236}">
                  <a16:creationId xmlns:a16="http://schemas.microsoft.com/office/drawing/2014/main" xmlns="" id="{C40AC1A1-8215-4827-8778-3B9CAC5E7A21}"/>
                </a:ext>
              </a:extLst>
            </p:cNvPr>
            <p:cNvPicPr>
              <a:picLocks noChangeAspect="1"/>
            </p:cNvPicPr>
            <p:nvPr/>
          </p:nvPicPr>
          <p:blipFill>
            <a:blip r:embed="rId18"/>
            <a:stretch>
              <a:fillRect/>
            </a:stretch>
          </p:blipFill>
          <p:spPr>
            <a:xfrm>
              <a:off x="2780534" y="709981"/>
              <a:ext cx="1566808" cy="1048603"/>
            </a:xfrm>
            <a:prstGeom prst="rect">
              <a:avLst/>
            </a:prstGeom>
          </p:spPr>
        </p:pic>
        <p:pic>
          <p:nvPicPr>
            <p:cNvPr id="129" name="图片 128">
              <a:extLst>
                <a:ext uri="{FF2B5EF4-FFF2-40B4-BE49-F238E27FC236}">
                  <a16:creationId xmlns:a16="http://schemas.microsoft.com/office/drawing/2014/main" xmlns="" id="{C1839DBD-1592-4C4E-B52B-B77A5B463BFA}"/>
                </a:ext>
              </a:extLst>
            </p:cNvPr>
            <p:cNvPicPr>
              <a:picLocks noChangeAspect="1"/>
            </p:cNvPicPr>
            <p:nvPr/>
          </p:nvPicPr>
          <p:blipFill>
            <a:blip r:embed="rId19"/>
            <a:stretch>
              <a:fillRect/>
            </a:stretch>
          </p:blipFill>
          <p:spPr>
            <a:xfrm>
              <a:off x="2832408" y="1103620"/>
              <a:ext cx="243861" cy="243861"/>
            </a:xfrm>
            <a:prstGeom prst="rect">
              <a:avLst/>
            </a:prstGeom>
          </p:spPr>
        </p:pic>
        <p:pic>
          <p:nvPicPr>
            <p:cNvPr id="130" name="图片 129">
              <a:extLst>
                <a:ext uri="{FF2B5EF4-FFF2-40B4-BE49-F238E27FC236}">
                  <a16:creationId xmlns:a16="http://schemas.microsoft.com/office/drawing/2014/main" xmlns="" id="{106B70BB-BAFD-4D74-88D1-6785FC588043}"/>
                </a:ext>
              </a:extLst>
            </p:cNvPr>
            <p:cNvPicPr>
              <a:picLocks noChangeAspect="1"/>
            </p:cNvPicPr>
            <p:nvPr/>
          </p:nvPicPr>
          <p:blipFill>
            <a:blip r:embed="rId20"/>
            <a:stretch>
              <a:fillRect/>
            </a:stretch>
          </p:blipFill>
          <p:spPr>
            <a:xfrm>
              <a:off x="2806441" y="1075779"/>
              <a:ext cx="140220" cy="164606"/>
            </a:xfrm>
            <a:prstGeom prst="rect">
              <a:avLst/>
            </a:prstGeom>
          </p:spPr>
        </p:pic>
        <p:pic>
          <p:nvPicPr>
            <p:cNvPr id="131" name="图片 130">
              <a:extLst>
                <a:ext uri="{FF2B5EF4-FFF2-40B4-BE49-F238E27FC236}">
                  <a16:creationId xmlns:a16="http://schemas.microsoft.com/office/drawing/2014/main" xmlns="" id="{2ECDEBAE-DD43-4C16-88DA-1F84320A9542}"/>
                </a:ext>
              </a:extLst>
            </p:cNvPr>
            <p:cNvPicPr>
              <a:picLocks noChangeAspect="1"/>
            </p:cNvPicPr>
            <p:nvPr/>
          </p:nvPicPr>
          <p:blipFill>
            <a:blip r:embed="rId21"/>
            <a:stretch>
              <a:fillRect/>
            </a:stretch>
          </p:blipFill>
          <p:spPr>
            <a:xfrm>
              <a:off x="4369082" y="1304753"/>
              <a:ext cx="128027" cy="335309"/>
            </a:xfrm>
            <a:prstGeom prst="rect">
              <a:avLst/>
            </a:prstGeom>
          </p:spPr>
        </p:pic>
      </p:grpSp>
      <p:pic>
        <p:nvPicPr>
          <p:cNvPr id="132" name="图片 131">
            <a:extLst>
              <a:ext uri="{FF2B5EF4-FFF2-40B4-BE49-F238E27FC236}">
                <a16:creationId xmlns:a16="http://schemas.microsoft.com/office/drawing/2014/main" xmlns="" id="{CB1B6116-F12B-4333-BF5C-6AA32A17C19E}"/>
              </a:ext>
            </a:extLst>
          </p:cNvPr>
          <p:cNvPicPr>
            <a:picLocks noChangeAspect="1"/>
          </p:cNvPicPr>
          <p:nvPr/>
        </p:nvPicPr>
        <p:blipFill>
          <a:blip r:embed="rId22"/>
          <a:stretch>
            <a:fillRect/>
          </a:stretch>
        </p:blipFill>
        <p:spPr>
          <a:xfrm>
            <a:off x="5972553" y="629954"/>
            <a:ext cx="402371" cy="469433"/>
          </a:xfrm>
          <a:prstGeom prst="rect">
            <a:avLst/>
          </a:prstGeom>
        </p:spPr>
      </p:pic>
      <p:pic>
        <p:nvPicPr>
          <p:cNvPr id="141" name="图片 140">
            <a:extLst>
              <a:ext uri="{FF2B5EF4-FFF2-40B4-BE49-F238E27FC236}">
                <a16:creationId xmlns:a16="http://schemas.microsoft.com/office/drawing/2014/main" xmlns="" id="{3D719A5D-2D97-4B3F-801C-D406609B9FBB}"/>
              </a:ext>
            </a:extLst>
          </p:cNvPr>
          <p:cNvPicPr>
            <a:picLocks noChangeAspect="1"/>
          </p:cNvPicPr>
          <p:nvPr/>
        </p:nvPicPr>
        <p:blipFill>
          <a:blip r:embed="rId23"/>
          <a:stretch>
            <a:fillRect/>
          </a:stretch>
        </p:blipFill>
        <p:spPr>
          <a:xfrm>
            <a:off x="3379817" y="4863237"/>
            <a:ext cx="4474195" cy="1982881"/>
          </a:xfrm>
          <a:prstGeom prst="rect">
            <a:avLst/>
          </a:prstGeom>
        </p:spPr>
      </p:pic>
      <p:sp>
        <p:nvSpPr>
          <p:cNvPr id="29" name="矩形 28">
            <a:extLst>
              <a:ext uri="{FF2B5EF4-FFF2-40B4-BE49-F238E27FC236}">
                <a16:creationId xmlns:a16="http://schemas.microsoft.com/office/drawing/2014/main" xmlns="" id="{9A68C146-93F3-4359-A75D-01C4313B4CD6}"/>
              </a:ext>
            </a:extLst>
          </p:cNvPr>
          <p:cNvSpPr/>
          <p:nvPr/>
        </p:nvSpPr>
        <p:spPr>
          <a:xfrm>
            <a:off x="3563938" y="5387251"/>
            <a:ext cx="3720781" cy="1200329"/>
          </a:xfrm>
          <a:prstGeom prst="rect">
            <a:avLst/>
          </a:prstGeom>
        </p:spPr>
        <p:txBody>
          <a:bodyPr wrap="square">
            <a:spAutoFit/>
          </a:bodyPr>
          <a:lstStyle/>
          <a:p>
            <a:pPr lvl="0">
              <a:lnSpc>
                <a:spcPct val="150000"/>
              </a:lnSpc>
            </a:pPr>
            <a:r>
              <a:rPr lang="en-US" altLang="zh-CN" sz="2400" dirty="0" smtClean="0"/>
              <a:t>Team15</a:t>
            </a:r>
            <a:r>
              <a:rPr lang="zh-CN" altLang="en-US" sz="2400" dirty="0" smtClean="0"/>
              <a:t>：黄博蔚、谭泽泉、温朗丰、薛梓盛</a:t>
            </a:r>
            <a:endParaRPr lang="zh-CN" altLang="zh-CN" sz="2400" dirty="0"/>
          </a:p>
        </p:txBody>
      </p:sp>
    </p:spTree>
    <p:extLst>
      <p:ext uri="{BB962C8B-B14F-4D97-AF65-F5344CB8AC3E}">
        <p14:creationId xmlns:p14="http://schemas.microsoft.com/office/powerpoint/2010/main" val="2613352258"/>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25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fill="hold"/>
                                        <p:tgtEl>
                                          <p:spTgt spid="121"/>
                                        </p:tgtEl>
                                        <p:attrNameLst>
                                          <p:attrName>ppt_x</p:attrName>
                                        </p:attrNameLst>
                                      </p:cBhvr>
                                      <p:tavLst>
                                        <p:tav tm="0">
                                          <p:val>
                                            <p:strVal val="#ppt_x"/>
                                          </p:val>
                                        </p:tav>
                                        <p:tav tm="100000">
                                          <p:val>
                                            <p:strVal val="#ppt_x"/>
                                          </p:val>
                                        </p:tav>
                                      </p:tavLst>
                                    </p:anim>
                                    <p:anim calcmode="lin" valueType="num">
                                      <p:cBhvr additive="base">
                                        <p:cTn id="8" dur="500" fill="hold"/>
                                        <p:tgtEl>
                                          <p:spTgt spid="121"/>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22"/>
                                        </p:tgtEl>
                                        <p:attrNameLst>
                                          <p:attrName>style.visibility</p:attrName>
                                        </p:attrNameLst>
                                      </p:cBhvr>
                                      <p:to>
                                        <p:strVal val="visible"/>
                                      </p:to>
                                    </p:set>
                                    <p:anim calcmode="lin" valueType="num">
                                      <p:cBhvr additive="base">
                                        <p:cTn id="11" dur="500" fill="hold"/>
                                        <p:tgtEl>
                                          <p:spTgt spid="122"/>
                                        </p:tgtEl>
                                        <p:attrNameLst>
                                          <p:attrName>ppt_x</p:attrName>
                                        </p:attrNameLst>
                                      </p:cBhvr>
                                      <p:tavLst>
                                        <p:tav tm="0">
                                          <p:val>
                                            <p:strVal val="1+#ppt_w/2"/>
                                          </p:val>
                                        </p:tav>
                                        <p:tav tm="100000">
                                          <p:val>
                                            <p:strVal val="#ppt_x"/>
                                          </p:val>
                                        </p:tav>
                                      </p:tavLst>
                                    </p:anim>
                                    <p:anim calcmode="lin" valueType="num">
                                      <p:cBhvr additive="base">
                                        <p:cTn id="12" dur="500" fill="hold"/>
                                        <p:tgtEl>
                                          <p:spTgt spid="122"/>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123"/>
                                        </p:tgtEl>
                                        <p:attrNameLst>
                                          <p:attrName>style.visibility</p:attrName>
                                        </p:attrNameLst>
                                      </p:cBhvr>
                                      <p:to>
                                        <p:strVal val="visible"/>
                                      </p:to>
                                    </p:set>
                                    <p:anim calcmode="lin" valueType="num">
                                      <p:cBhvr additive="base">
                                        <p:cTn id="15" dur="500" fill="hold"/>
                                        <p:tgtEl>
                                          <p:spTgt spid="123"/>
                                        </p:tgtEl>
                                        <p:attrNameLst>
                                          <p:attrName>ppt_x</p:attrName>
                                        </p:attrNameLst>
                                      </p:cBhvr>
                                      <p:tavLst>
                                        <p:tav tm="0">
                                          <p:val>
                                            <p:strVal val="0-#ppt_w/2"/>
                                          </p:val>
                                        </p:tav>
                                        <p:tav tm="100000">
                                          <p:val>
                                            <p:strVal val="#ppt_x"/>
                                          </p:val>
                                        </p:tav>
                                      </p:tavLst>
                                    </p:anim>
                                    <p:anim calcmode="lin" valueType="num">
                                      <p:cBhvr additive="base">
                                        <p:cTn id="16" dur="500" fill="hold"/>
                                        <p:tgtEl>
                                          <p:spTgt spid="123"/>
                                        </p:tgtEl>
                                        <p:attrNameLst>
                                          <p:attrName>ppt_y</p:attrName>
                                        </p:attrNameLst>
                                      </p:cBhvr>
                                      <p:tavLst>
                                        <p:tav tm="0">
                                          <p:val>
                                            <p:strVal val="#ppt_y"/>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 calcmode="lin" valueType="num">
                                      <p:cBhvr additive="base">
                                        <p:cTn id="19" dur="500" fill="hold"/>
                                        <p:tgtEl>
                                          <p:spTgt spid="124"/>
                                        </p:tgtEl>
                                        <p:attrNameLst>
                                          <p:attrName>ppt_x</p:attrName>
                                        </p:attrNameLst>
                                      </p:cBhvr>
                                      <p:tavLst>
                                        <p:tav tm="0">
                                          <p:val>
                                            <p:strVal val="1+#ppt_w/2"/>
                                          </p:val>
                                        </p:tav>
                                        <p:tav tm="100000">
                                          <p:val>
                                            <p:strVal val="#ppt_x"/>
                                          </p:val>
                                        </p:tav>
                                      </p:tavLst>
                                    </p:anim>
                                    <p:anim calcmode="lin" valueType="num">
                                      <p:cBhvr additive="base">
                                        <p:cTn id="20" dur="500" fill="hold"/>
                                        <p:tgtEl>
                                          <p:spTgt spid="124"/>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125"/>
                                        </p:tgtEl>
                                        <p:attrNameLst>
                                          <p:attrName>style.visibility</p:attrName>
                                        </p:attrNameLst>
                                      </p:cBhvr>
                                      <p:to>
                                        <p:strVal val="visible"/>
                                      </p:to>
                                    </p:set>
                                    <p:anim calcmode="lin" valueType="num">
                                      <p:cBhvr additive="base">
                                        <p:cTn id="23" dur="500" fill="hold"/>
                                        <p:tgtEl>
                                          <p:spTgt spid="125"/>
                                        </p:tgtEl>
                                        <p:attrNameLst>
                                          <p:attrName>ppt_x</p:attrName>
                                        </p:attrNameLst>
                                      </p:cBhvr>
                                      <p:tavLst>
                                        <p:tav tm="0">
                                          <p:val>
                                            <p:strVal val="#ppt_x"/>
                                          </p:val>
                                        </p:tav>
                                        <p:tav tm="100000">
                                          <p:val>
                                            <p:strVal val="#ppt_x"/>
                                          </p:val>
                                        </p:tav>
                                      </p:tavLst>
                                    </p:anim>
                                    <p:anim calcmode="lin" valueType="num">
                                      <p:cBhvr additive="base">
                                        <p:cTn id="24" dur="500" fill="hold"/>
                                        <p:tgtEl>
                                          <p:spTgt spid="1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50"/>
                                  </p:stCondLst>
                                  <p:childTnLst>
                                    <p:set>
                                      <p:cBhvr>
                                        <p:cTn id="26" dur="1" fill="hold">
                                          <p:stCondLst>
                                            <p:cond delay="0"/>
                                          </p:stCondLst>
                                        </p:cTn>
                                        <p:tgtEl>
                                          <p:spTgt spid="126"/>
                                        </p:tgtEl>
                                        <p:attrNameLst>
                                          <p:attrName>style.visibility</p:attrName>
                                        </p:attrNameLst>
                                      </p:cBhvr>
                                      <p:to>
                                        <p:strVal val="visible"/>
                                      </p:to>
                                    </p:set>
                                    <p:anim calcmode="lin" valueType="num">
                                      <p:cBhvr additive="base">
                                        <p:cTn id="27" dur="500" fill="hold"/>
                                        <p:tgtEl>
                                          <p:spTgt spid="126"/>
                                        </p:tgtEl>
                                        <p:attrNameLst>
                                          <p:attrName>ppt_x</p:attrName>
                                        </p:attrNameLst>
                                      </p:cBhvr>
                                      <p:tavLst>
                                        <p:tav tm="0">
                                          <p:val>
                                            <p:strVal val="#ppt_x"/>
                                          </p:val>
                                        </p:tav>
                                        <p:tav tm="100000">
                                          <p:val>
                                            <p:strVal val="#ppt_x"/>
                                          </p:val>
                                        </p:tav>
                                      </p:tavLst>
                                    </p:anim>
                                    <p:anim calcmode="lin" valueType="num">
                                      <p:cBhvr additive="base">
                                        <p:cTn id="28" dur="500" fill="hold"/>
                                        <p:tgtEl>
                                          <p:spTgt spid="126"/>
                                        </p:tgtEl>
                                        <p:attrNameLst>
                                          <p:attrName>ppt_y</p:attrName>
                                        </p:attrNameLst>
                                      </p:cBhvr>
                                      <p:tavLst>
                                        <p:tav tm="0">
                                          <p:val>
                                            <p:strVal val="1+#ppt_h/2"/>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27"/>
                                        </p:tgtEl>
                                        <p:attrNameLst>
                                          <p:attrName>style.visibility</p:attrName>
                                        </p:attrNameLst>
                                      </p:cBhvr>
                                      <p:to>
                                        <p:strVal val="visible"/>
                                      </p:to>
                                    </p:set>
                                    <p:anim calcmode="lin" valueType="num">
                                      <p:cBhvr additive="base">
                                        <p:cTn id="31" dur="500" fill="hold"/>
                                        <p:tgtEl>
                                          <p:spTgt spid="127"/>
                                        </p:tgtEl>
                                        <p:attrNameLst>
                                          <p:attrName>ppt_x</p:attrName>
                                        </p:attrNameLst>
                                      </p:cBhvr>
                                      <p:tavLst>
                                        <p:tav tm="0">
                                          <p:val>
                                            <p:strVal val="0-#ppt_w/2"/>
                                          </p:val>
                                        </p:tav>
                                        <p:tav tm="100000">
                                          <p:val>
                                            <p:strVal val="#ppt_x"/>
                                          </p:val>
                                        </p:tav>
                                      </p:tavLst>
                                    </p:anim>
                                    <p:anim calcmode="lin" valueType="num">
                                      <p:cBhvr additive="base">
                                        <p:cTn id="32" dur="500" fill="hold"/>
                                        <p:tgtEl>
                                          <p:spTgt spid="127"/>
                                        </p:tgtEl>
                                        <p:attrNameLst>
                                          <p:attrName>ppt_y</p:attrName>
                                        </p:attrNameLst>
                                      </p:cBhvr>
                                      <p:tavLst>
                                        <p:tav tm="0">
                                          <p:val>
                                            <p:strVal val="#ppt_y"/>
                                          </p:val>
                                        </p:tav>
                                        <p:tav tm="100000">
                                          <p:val>
                                            <p:strVal val="#ppt_y"/>
                                          </p:val>
                                        </p:tav>
                                      </p:tavLst>
                                    </p:anim>
                                  </p:childTnLst>
                                </p:cTn>
                              </p:par>
                              <p:par>
                                <p:cTn id="33" presetID="2" presetClass="entr" presetSubtype="1" fill="hold" nodeType="withEffect">
                                  <p:stCondLst>
                                    <p:cond delay="250"/>
                                  </p:stCondLst>
                                  <p:childTnLst>
                                    <p:set>
                                      <p:cBhvr>
                                        <p:cTn id="34" dur="1" fill="hold">
                                          <p:stCondLst>
                                            <p:cond delay="0"/>
                                          </p:stCondLst>
                                        </p:cTn>
                                        <p:tgtEl>
                                          <p:spTgt spid="132"/>
                                        </p:tgtEl>
                                        <p:attrNameLst>
                                          <p:attrName>style.visibility</p:attrName>
                                        </p:attrNameLst>
                                      </p:cBhvr>
                                      <p:to>
                                        <p:strVal val="visible"/>
                                      </p:to>
                                    </p:set>
                                    <p:anim calcmode="lin" valueType="num">
                                      <p:cBhvr additive="base">
                                        <p:cTn id="35" dur="500" fill="hold"/>
                                        <p:tgtEl>
                                          <p:spTgt spid="132"/>
                                        </p:tgtEl>
                                        <p:attrNameLst>
                                          <p:attrName>ppt_x</p:attrName>
                                        </p:attrNameLst>
                                      </p:cBhvr>
                                      <p:tavLst>
                                        <p:tav tm="0">
                                          <p:val>
                                            <p:strVal val="#ppt_x"/>
                                          </p:val>
                                        </p:tav>
                                        <p:tav tm="100000">
                                          <p:val>
                                            <p:strVal val="#ppt_x"/>
                                          </p:val>
                                        </p:tav>
                                      </p:tavLst>
                                    </p:anim>
                                    <p:anim calcmode="lin" valueType="num">
                                      <p:cBhvr additive="base">
                                        <p:cTn id="36" dur="500" fill="hold"/>
                                        <p:tgtEl>
                                          <p:spTgt spid="132"/>
                                        </p:tgtEl>
                                        <p:attrNameLst>
                                          <p:attrName>ppt_y</p:attrName>
                                        </p:attrNameLst>
                                      </p:cBhvr>
                                      <p:tavLst>
                                        <p:tav tm="0">
                                          <p:val>
                                            <p:strVal val="0-#ppt_h/2"/>
                                          </p:val>
                                        </p:tav>
                                        <p:tav tm="100000">
                                          <p:val>
                                            <p:strVal val="#ppt_y"/>
                                          </p:val>
                                        </p:tav>
                                      </p:tavLst>
                                    </p:anim>
                                  </p:childTnLst>
                                </p:cTn>
                              </p:par>
                            </p:childTnLst>
                          </p:cTn>
                        </p:par>
                        <p:par>
                          <p:cTn id="37" fill="hold">
                            <p:stCondLst>
                              <p:cond delay="1000"/>
                            </p:stCondLst>
                            <p:childTnLst>
                              <p:par>
                                <p:cTn id="38" presetID="6" presetClass="entr" presetSubtype="16" fill="hold" nodeType="after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circle(in)">
                                      <p:cBhvr>
                                        <p:cTn id="40" dur="750"/>
                                        <p:tgtEl>
                                          <p:spTgt spid="133"/>
                                        </p:tgtEl>
                                      </p:cBhvr>
                                    </p:animEffect>
                                  </p:childTnLst>
                                </p:cTn>
                              </p:par>
                            </p:childTnLst>
                          </p:cTn>
                        </p:par>
                        <p:par>
                          <p:cTn id="41" fill="hold">
                            <p:stCondLst>
                              <p:cond delay="1750"/>
                            </p:stCondLst>
                            <p:childTnLst>
                              <p:par>
                                <p:cTn id="42" presetID="12" presetClass="entr" presetSubtype="4" fill="hold" nodeType="afterEffect">
                                  <p:stCondLst>
                                    <p:cond delay="0"/>
                                  </p:stCondLst>
                                  <p:childTnLst>
                                    <p:set>
                                      <p:cBhvr>
                                        <p:cTn id="43" dur="1" fill="hold">
                                          <p:stCondLst>
                                            <p:cond delay="0"/>
                                          </p:stCondLst>
                                        </p:cTn>
                                        <p:tgtEl>
                                          <p:spTgt spid="144"/>
                                        </p:tgtEl>
                                        <p:attrNameLst>
                                          <p:attrName>style.visibility</p:attrName>
                                        </p:attrNameLst>
                                      </p:cBhvr>
                                      <p:to>
                                        <p:strVal val="visible"/>
                                      </p:to>
                                    </p:set>
                                    <p:anim calcmode="lin" valueType="num">
                                      <p:cBhvr additive="base">
                                        <p:cTn id="44" dur="500"/>
                                        <p:tgtEl>
                                          <p:spTgt spid="144"/>
                                        </p:tgtEl>
                                        <p:attrNameLst>
                                          <p:attrName>ppt_y</p:attrName>
                                        </p:attrNameLst>
                                      </p:cBhvr>
                                      <p:tavLst>
                                        <p:tav tm="0">
                                          <p:val>
                                            <p:strVal val="#ppt_y+#ppt_h*1.125000"/>
                                          </p:val>
                                        </p:tav>
                                        <p:tav tm="100000">
                                          <p:val>
                                            <p:strVal val="#ppt_y"/>
                                          </p:val>
                                        </p:tav>
                                      </p:tavLst>
                                    </p:anim>
                                    <p:animEffect transition="in" filter="wipe(up)">
                                      <p:cBhvr>
                                        <p:cTn id="45" dur="500"/>
                                        <p:tgtEl>
                                          <p:spTgt spid="144"/>
                                        </p:tgtEl>
                                      </p:cBhvr>
                                    </p:animEffect>
                                  </p:childTnLst>
                                </p:cTn>
                              </p:par>
                            </p:childTnLst>
                          </p:cTn>
                        </p:par>
                        <p:par>
                          <p:cTn id="46" fill="hold">
                            <p:stCondLst>
                              <p:cond delay="2250"/>
                            </p:stCondLst>
                            <p:childTnLst>
                              <p:par>
                                <p:cTn id="47" presetID="53" presetClass="entr" presetSubtype="16" fill="hold" nodeType="afterEffect">
                                  <p:stCondLst>
                                    <p:cond delay="0"/>
                                  </p:stCondLst>
                                  <p:childTnLst>
                                    <p:set>
                                      <p:cBhvr>
                                        <p:cTn id="48" dur="1" fill="hold">
                                          <p:stCondLst>
                                            <p:cond delay="0"/>
                                          </p:stCondLst>
                                        </p:cTn>
                                        <p:tgtEl>
                                          <p:spTgt spid="140"/>
                                        </p:tgtEl>
                                        <p:attrNameLst>
                                          <p:attrName>style.visibility</p:attrName>
                                        </p:attrNameLst>
                                      </p:cBhvr>
                                      <p:to>
                                        <p:strVal val="visible"/>
                                      </p:to>
                                    </p:set>
                                    <p:anim calcmode="lin" valueType="num">
                                      <p:cBhvr>
                                        <p:cTn id="49" dur="500" fill="hold"/>
                                        <p:tgtEl>
                                          <p:spTgt spid="140"/>
                                        </p:tgtEl>
                                        <p:attrNameLst>
                                          <p:attrName>ppt_w</p:attrName>
                                        </p:attrNameLst>
                                      </p:cBhvr>
                                      <p:tavLst>
                                        <p:tav tm="0">
                                          <p:val>
                                            <p:fltVal val="0"/>
                                          </p:val>
                                        </p:tav>
                                        <p:tav tm="100000">
                                          <p:val>
                                            <p:strVal val="#ppt_w"/>
                                          </p:val>
                                        </p:tav>
                                      </p:tavLst>
                                    </p:anim>
                                    <p:anim calcmode="lin" valueType="num">
                                      <p:cBhvr>
                                        <p:cTn id="50" dur="500" fill="hold"/>
                                        <p:tgtEl>
                                          <p:spTgt spid="140"/>
                                        </p:tgtEl>
                                        <p:attrNameLst>
                                          <p:attrName>ppt_h</p:attrName>
                                        </p:attrNameLst>
                                      </p:cBhvr>
                                      <p:tavLst>
                                        <p:tav tm="0">
                                          <p:val>
                                            <p:fltVal val="0"/>
                                          </p:val>
                                        </p:tav>
                                        <p:tav tm="100000">
                                          <p:val>
                                            <p:strVal val="#ppt_h"/>
                                          </p:val>
                                        </p:tav>
                                      </p:tavLst>
                                    </p:anim>
                                    <p:animEffect transition="in" filter="fade">
                                      <p:cBhvr>
                                        <p:cTn id="51" dur="500"/>
                                        <p:tgtEl>
                                          <p:spTgt spid="140"/>
                                        </p:tgtEl>
                                      </p:cBhvr>
                                    </p:animEffect>
                                  </p:childTnLst>
                                </p:cTn>
                              </p:par>
                              <p:par>
                                <p:cTn id="52" presetID="53" presetClass="entr" presetSubtype="16" fill="hold" nodeType="withEffect">
                                  <p:stCondLst>
                                    <p:cond delay="0"/>
                                  </p:stCondLst>
                                  <p:childTnLst>
                                    <p:set>
                                      <p:cBhvr>
                                        <p:cTn id="53" dur="1" fill="hold">
                                          <p:stCondLst>
                                            <p:cond delay="0"/>
                                          </p:stCondLst>
                                        </p:cTn>
                                        <p:tgtEl>
                                          <p:spTgt spid="136"/>
                                        </p:tgtEl>
                                        <p:attrNameLst>
                                          <p:attrName>style.visibility</p:attrName>
                                        </p:attrNameLst>
                                      </p:cBhvr>
                                      <p:to>
                                        <p:strVal val="visible"/>
                                      </p:to>
                                    </p:set>
                                    <p:anim calcmode="lin" valueType="num">
                                      <p:cBhvr>
                                        <p:cTn id="54" dur="500" fill="hold"/>
                                        <p:tgtEl>
                                          <p:spTgt spid="136"/>
                                        </p:tgtEl>
                                        <p:attrNameLst>
                                          <p:attrName>ppt_w</p:attrName>
                                        </p:attrNameLst>
                                      </p:cBhvr>
                                      <p:tavLst>
                                        <p:tav tm="0">
                                          <p:val>
                                            <p:fltVal val="0"/>
                                          </p:val>
                                        </p:tav>
                                        <p:tav tm="100000">
                                          <p:val>
                                            <p:strVal val="#ppt_w"/>
                                          </p:val>
                                        </p:tav>
                                      </p:tavLst>
                                    </p:anim>
                                    <p:anim calcmode="lin" valueType="num">
                                      <p:cBhvr>
                                        <p:cTn id="55" dur="500" fill="hold"/>
                                        <p:tgtEl>
                                          <p:spTgt spid="136"/>
                                        </p:tgtEl>
                                        <p:attrNameLst>
                                          <p:attrName>ppt_h</p:attrName>
                                        </p:attrNameLst>
                                      </p:cBhvr>
                                      <p:tavLst>
                                        <p:tav tm="0">
                                          <p:val>
                                            <p:fltVal val="0"/>
                                          </p:val>
                                        </p:tav>
                                        <p:tav tm="100000">
                                          <p:val>
                                            <p:strVal val="#ppt_h"/>
                                          </p:val>
                                        </p:tav>
                                      </p:tavLst>
                                    </p:anim>
                                    <p:animEffect transition="in" filter="fade">
                                      <p:cBhvr>
                                        <p:cTn id="56" dur="500"/>
                                        <p:tgtEl>
                                          <p:spTgt spid="136"/>
                                        </p:tgtEl>
                                      </p:cBhvr>
                                    </p:animEffect>
                                  </p:childTnLst>
                                </p:cTn>
                              </p:par>
                              <p:par>
                                <p:cTn id="57" presetID="53" presetClass="entr" presetSubtype="16" fill="hold" nodeType="withEffect">
                                  <p:stCondLst>
                                    <p:cond delay="0"/>
                                  </p:stCondLst>
                                  <p:childTnLst>
                                    <p:set>
                                      <p:cBhvr>
                                        <p:cTn id="58" dur="1" fill="hold">
                                          <p:stCondLst>
                                            <p:cond delay="0"/>
                                          </p:stCondLst>
                                        </p:cTn>
                                        <p:tgtEl>
                                          <p:spTgt spid="139"/>
                                        </p:tgtEl>
                                        <p:attrNameLst>
                                          <p:attrName>style.visibility</p:attrName>
                                        </p:attrNameLst>
                                      </p:cBhvr>
                                      <p:to>
                                        <p:strVal val="visible"/>
                                      </p:to>
                                    </p:set>
                                    <p:anim calcmode="lin" valueType="num">
                                      <p:cBhvr>
                                        <p:cTn id="59" dur="500" fill="hold"/>
                                        <p:tgtEl>
                                          <p:spTgt spid="139"/>
                                        </p:tgtEl>
                                        <p:attrNameLst>
                                          <p:attrName>ppt_w</p:attrName>
                                        </p:attrNameLst>
                                      </p:cBhvr>
                                      <p:tavLst>
                                        <p:tav tm="0">
                                          <p:val>
                                            <p:fltVal val="0"/>
                                          </p:val>
                                        </p:tav>
                                        <p:tav tm="100000">
                                          <p:val>
                                            <p:strVal val="#ppt_w"/>
                                          </p:val>
                                        </p:tav>
                                      </p:tavLst>
                                    </p:anim>
                                    <p:anim calcmode="lin" valueType="num">
                                      <p:cBhvr>
                                        <p:cTn id="60" dur="500" fill="hold"/>
                                        <p:tgtEl>
                                          <p:spTgt spid="139"/>
                                        </p:tgtEl>
                                        <p:attrNameLst>
                                          <p:attrName>ppt_h</p:attrName>
                                        </p:attrNameLst>
                                      </p:cBhvr>
                                      <p:tavLst>
                                        <p:tav tm="0">
                                          <p:val>
                                            <p:fltVal val="0"/>
                                          </p:val>
                                        </p:tav>
                                        <p:tav tm="100000">
                                          <p:val>
                                            <p:strVal val="#ppt_h"/>
                                          </p:val>
                                        </p:tav>
                                      </p:tavLst>
                                    </p:anim>
                                    <p:animEffect transition="in" filter="fade">
                                      <p:cBhvr>
                                        <p:cTn id="61" dur="500"/>
                                        <p:tgtEl>
                                          <p:spTgt spid="139"/>
                                        </p:tgtEl>
                                      </p:cBhvr>
                                    </p:animEffect>
                                  </p:childTnLst>
                                </p:cTn>
                              </p:par>
                              <p:par>
                                <p:cTn id="62" presetID="53" presetClass="entr" presetSubtype="16" fill="hold" nodeType="withEffect">
                                  <p:stCondLst>
                                    <p:cond delay="0"/>
                                  </p:stCondLst>
                                  <p:childTnLst>
                                    <p:set>
                                      <p:cBhvr>
                                        <p:cTn id="63" dur="1" fill="hold">
                                          <p:stCondLst>
                                            <p:cond delay="0"/>
                                          </p:stCondLst>
                                        </p:cTn>
                                        <p:tgtEl>
                                          <p:spTgt spid="146"/>
                                        </p:tgtEl>
                                        <p:attrNameLst>
                                          <p:attrName>style.visibility</p:attrName>
                                        </p:attrNameLst>
                                      </p:cBhvr>
                                      <p:to>
                                        <p:strVal val="visible"/>
                                      </p:to>
                                    </p:set>
                                    <p:anim calcmode="lin" valueType="num">
                                      <p:cBhvr>
                                        <p:cTn id="64" dur="500" fill="hold"/>
                                        <p:tgtEl>
                                          <p:spTgt spid="146"/>
                                        </p:tgtEl>
                                        <p:attrNameLst>
                                          <p:attrName>ppt_w</p:attrName>
                                        </p:attrNameLst>
                                      </p:cBhvr>
                                      <p:tavLst>
                                        <p:tav tm="0">
                                          <p:val>
                                            <p:fltVal val="0"/>
                                          </p:val>
                                        </p:tav>
                                        <p:tav tm="100000">
                                          <p:val>
                                            <p:strVal val="#ppt_w"/>
                                          </p:val>
                                        </p:tav>
                                      </p:tavLst>
                                    </p:anim>
                                    <p:anim calcmode="lin" valueType="num">
                                      <p:cBhvr>
                                        <p:cTn id="65" dur="500" fill="hold"/>
                                        <p:tgtEl>
                                          <p:spTgt spid="146"/>
                                        </p:tgtEl>
                                        <p:attrNameLst>
                                          <p:attrName>ppt_h</p:attrName>
                                        </p:attrNameLst>
                                      </p:cBhvr>
                                      <p:tavLst>
                                        <p:tav tm="0">
                                          <p:val>
                                            <p:fltVal val="0"/>
                                          </p:val>
                                        </p:tav>
                                        <p:tav tm="100000">
                                          <p:val>
                                            <p:strVal val="#ppt_h"/>
                                          </p:val>
                                        </p:tav>
                                      </p:tavLst>
                                    </p:anim>
                                    <p:animEffect transition="in" filter="fade">
                                      <p:cBhvr>
                                        <p:cTn id="66" dur="500"/>
                                        <p:tgtEl>
                                          <p:spTgt spid="146"/>
                                        </p:tgtEl>
                                      </p:cBhvr>
                                    </p:animEffect>
                                  </p:childTnLst>
                                </p:cTn>
                              </p:par>
                              <p:par>
                                <p:cTn id="67" presetID="53" presetClass="entr" presetSubtype="16" fill="hold" nodeType="withEffect">
                                  <p:stCondLst>
                                    <p:cond delay="0"/>
                                  </p:stCondLst>
                                  <p:childTnLst>
                                    <p:set>
                                      <p:cBhvr>
                                        <p:cTn id="68" dur="1" fill="hold">
                                          <p:stCondLst>
                                            <p:cond delay="0"/>
                                          </p:stCondLst>
                                        </p:cTn>
                                        <p:tgtEl>
                                          <p:spTgt spid="147"/>
                                        </p:tgtEl>
                                        <p:attrNameLst>
                                          <p:attrName>style.visibility</p:attrName>
                                        </p:attrNameLst>
                                      </p:cBhvr>
                                      <p:to>
                                        <p:strVal val="visible"/>
                                      </p:to>
                                    </p:set>
                                    <p:anim calcmode="lin" valueType="num">
                                      <p:cBhvr>
                                        <p:cTn id="69" dur="500" fill="hold"/>
                                        <p:tgtEl>
                                          <p:spTgt spid="147"/>
                                        </p:tgtEl>
                                        <p:attrNameLst>
                                          <p:attrName>ppt_w</p:attrName>
                                        </p:attrNameLst>
                                      </p:cBhvr>
                                      <p:tavLst>
                                        <p:tav tm="0">
                                          <p:val>
                                            <p:fltVal val="0"/>
                                          </p:val>
                                        </p:tav>
                                        <p:tav tm="100000">
                                          <p:val>
                                            <p:strVal val="#ppt_w"/>
                                          </p:val>
                                        </p:tav>
                                      </p:tavLst>
                                    </p:anim>
                                    <p:anim calcmode="lin" valueType="num">
                                      <p:cBhvr>
                                        <p:cTn id="70" dur="500" fill="hold"/>
                                        <p:tgtEl>
                                          <p:spTgt spid="147"/>
                                        </p:tgtEl>
                                        <p:attrNameLst>
                                          <p:attrName>ppt_h</p:attrName>
                                        </p:attrNameLst>
                                      </p:cBhvr>
                                      <p:tavLst>
                                        <p:tav tm="0">
                                          <p:val>
                                            <p:fltVal val="0"/>
                                          </p:val>
                                        </p:tav>
                                        <p:tav tm="100000">
                                          <p:val>
                                            <p:strVal val="#ppt_h"/>
                                          </p:val>
                                        </p:tav>
                                      </p:tavLst>
                                    </p:anim>
                                    <p:animEffect transition="in" filter="fade">
                                      <p:cBhvr>
                                        <p:cTn id="71" dur="500"/>
                                        <p:tgtEl>
                                          <p:spTgt spid="147"/>
                                        </p:tgtEl>
                                      </p:cBhvr>
                                    </p:animEffect>
                                  </p:childTnLst>
                                </p:cTn>
                              </p:par>
                            </p:childTnLst>
                          </p:cTn>
                        </p:par>
                        <p:par>
                          <p:cTn id="72" fill="hold">
                            <p:stCondLst>
                              <p:cond delay="2750"/>
                            </p:stCondLst>
                            <p:childTnLst>
                              <p:par>
                                <p:cTn id="73" presetID="26" presetClass="emph" presetSubtype="0" repeatCount="indefinite" fill="hold" nodeType="afterEffect">
                                  <p:stCondLst>
                                    <p:cond delay="0"/>
                                  </p:stCondLst>
                                  <p:endCondLst>
                                    <p:cond evt="onNext" delay="0">
                                      <p:tgtEl>
                                        <p:sldTgt/>
                                      </p:tgtEl>
                                    </p:cond>
                                  </p:endCondLst>
                                  <p:childTnLst>
                                    <p:animEffect transition="out" filter="fade">
                                      <p:cBhvr>
                                        <p:cTn id="74" dur="500" tmFilter="0, 0; .2, .5; .8, .5; 1, 0"/>
                                        <p:tgtEl>
                                          <p:spTgt spid="140"/>
                                        </p:tgtEl>
                                      </p:cBhvr>
                                    </p:animEffect>
                                    <p:animScale>
                                      <p:cBhvr>
                                        <p:cTn id="75" dur="250" autoRev="1" fill="hold"/>
                                        <p:tgtEl>
                                          <p:spTgt spid="140"/>
                                        </p:tgtEl>
                                      </p:cBhvr>
                                      <p:by x="105000" y="105000"/>
                                    </p:animScale>
                                  </p:childTnLst>
                                </p:cTn>
                              </p:par>
                              <p:par>
                                <p:cTn id="76" presetID="26" presetClass="emph" presetSubtype="0" repeatCount="indefinite" fill="hold" nodeType="withEffect">
                                  <p:stCondLst>
                                    <p:cond delay="0"/>
                                  </p:stCondLst>
                                  <p:endCondLst>
                                    <p:cond evt="onNext" delay="0">
                                      <p:tgtEl>
                                        <p:sldTgt/>
                                      </p:tgtEl>
                                    </p:cond>
                                  </p:endCondLst>
                                  <p:childTnLst>
                                    <p:animEffect transition="out" filter="fade">
                                      <p:cBhvr>
                                        <p:cTn id="77" dur="500" tmFilter="0, 0; .2, .5; .8, .5; 1, 0"/>
                                        <p:tgtEl>
                                          <p:spTgt spid="136"/>
                                        </p:tgtEl>
                                      </p:cBhvr>
                                    </p:animEffect>
                                    <p:animScale>
                                      <p:cBhvr>
                                        <p:cTn id="78" dur="250" autoRev="1" fill="hold"/>
                                        <p:tgtEl>
                                          <p:spTgt spid="136"/>
                                        </p:tgtEl>
                                      </p:cBhvr>
                                      <p:by x="105000" y="105000"/>
                                    </p:animScale>
                                  </p:childTnLst>
                                </p:cTn>
                              </p:par>
                              <p:par>
                                <p:cTn id="79" presetID="26" presetClass="emph" presetSubtype="0" repeatCount="indefinite" fill="hold" nodeType="withEffect">
                                  <p:stCondLst>
                                    <p:cond delay="0"/>
                                  </p:stCondLst>
                                  <p:endCondLst>
                                    <p:cond evt="onNext" delay="0">
                                      <p:tgtEl>
                                        <p:sldTgt/>
                                      </p:tgtEl>
                                    </p:cond>
                                  </p:endCondLst>
                                  <p:childTnLst>
                                    <p:animEffect transition="out" filter="fade">
                                      <p:cBhvr>
                                        <p:cTn id="80" dur="500" tmFilter="0, 0; .2, .5; .8, .5; 1, 0"/>
                                        <p:tgtEl>
                                          <p:spTgt spid="139"/>
                                        </p:tgtEl>
                                      </p:cBhvr>
                                    </p:animEffect>
                                    <p:animScale>
                                      <p:cBhvr>
                                        <p:cTn id="81" dur="250" autoRev="1" fill="hold"/>
                                        <p:tgtEl>
                                          <p:spTgt spid="139"/>
                                        </p:tgtEl>
                                      </p:cBhvr>
                                      <p:by x="105000" y="105000"/>
                                    </p:animScale>
                                  </p:childTnLst>
                                </p:cTn>
                              </p:par>
                              <p:par>
                                <p:cTn id="82" presetID="26" presetClass="emph" presetSubtype="0" repeatCount="indefinite" fill="hold" nodeType="withEffect">
                                  <p:stCondLst>
                                    <p:cond delay="0"/>
                                  </p:stCondLst>
                                  <p:endCondLst>
                                    <p:cond evt="onNext" delay="0">
                                      <p:tgtEl>
                                        <p:sldTgt/>
                                      </p:tgtEl>
                                    </p:cond>
                                  </p:endCondLst>
                                  <p:childTnLst>
                                    <p:animEffect transition="out" filter="fade">
                                      <p:cBhvr>
                                        <p:cTn id="83" dur="500" tmFilter="0, 0; .2, .5; .8, .5; 1, 0"/>
                                        <p:tgtEl>
                                          <p:spTgt spid="146"/>
                                        </p:tgtEl>
                                      </p:cBhvr>
                                    </p:animEffect>
                                    <p:animScale>
                                      <p:cBhvr>
                                        <p:cTn id="84" dur="250" autoRev="1" fill="hold"/>
                                        <p:tgtEl>
                                          <p:spTgt spid="146"/>
                                        </p:tgtEl>
                                      </p:cBhvr>
                                      <p:by x="105000" y="105000"/>
                                    </p:animScale>
                                  </p:childTnLst>
                                </p:cTn>
                              </p:par>
                              <p:par>
                                <p:cTn id="85" presetID="26" presetClass="emph" presetSubtype="0" repeatCount="indefinite" fill="hold" nodeType="withEffect">
                                  <p:stCondLst>
                                    <p:cond delay="0"/>
                                  </p:stCondLst>
                                  <p:endCondLst>
                                    <p:cond evt="onNext" delay="0">
                                      <p:tgtEl>
                                        <p:sldTgt/>
                                      </p:tgtEl>
                                    </p:cond>
                                  </p:endCondLst>
                                  <p:childTnLst>
                                    <p:animEffect transition="out" filter="fade">
                                      <p:cBhvr>
                                        <p:cTn id="86" dur="500" tmFilter="0, 0; .2, .5; .8, .5; 1, 0"/>
                                        <p:tgtEl>
                                          <p:spTgt spid="147"/>
                                        </p:tgtEl>
                                      </p:cBhvr>
                                    </p:animEffect>
                                    <p:animScale>
                                      <p:cBhvr>
                                        <p:cTn id="87" dur="250" autoRev="1" fill="hold"/>
                                        <p:tgtEl>
                                          <p:spTgt spid="147"/>
                                        </p:tgtEl>
                                      </p:cBhvr>
                                      <p:by x="105000" y="105000"/>
                                    </p:animScale>
                                  </p:childTnLst>
                                </p:cTn>
                              </p:par>
                              <p:par>
                                <p:cTn id="88" presetID="41" presetClass="entr" presetSubtype="0" fill="hold" grpId="0" nodeType="withEffect">
                                  <p:stCondLst>
                                    <p:cond delay="0"/>
                                  </p:stCondLst>
                                  <p:iterate type="lt">
                                    <p:tmPct val="10000"/>
                                  </p:iterate>
                                  <p:childTnLst>
                                    <p:set>
                                      <p:cBhvr>
                                        <p:cTn id="89" dur="1" fill="hold">
                                          <p:stCondLst>
                                            <p:cond delay="0"/>
                                          </p:stCondLst>
                                        </p:cTn>
                                        <p:tgtEl>
                                          <p:spTgt spid="13"/>
                                        </p:tgtEl>
                                        <p:attrNameLst>
                                          <p:attrName>style.visibility</p:attrName>
                                        </p:attrNameLst>
                                      </p:cBhvr>
                                      <p:to>
                                        <p:strVal val="visible"/>
                                      </p:to>
                                    </p:set>
                                    <p:anim calcmode="lin" valueType="num">
                                      <p:cBhvr>
                                        <p:cTn id="90"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91" dur="500" fill="hold"/>
                                        <p:tgtEl>
                                          <p:spTgt spid="13"/>
                                        </p:tgtEl>
                                        <p:attrNameLst>
                                          <p:attrName>ppt_y</p:attrName>
                                        </p:attrNameLst>
                                      </p:cBhvr>
                                      <p:tavLst>
                                        <p:tav tm="0">
                                          <p:val>
                                            <p:strVal val="#ppt_y"/>
                                          </p:val>
                                        </p:tav>
                                        <p:tav tm="100000">
                                          <p:val>
                                            <p:strVal val="#ppt_y"/>
                                          </p:val>
                                        </p:tav>
                                      </p:tavLst>
                                    </p:anim>
                                    <p:anim calcmode="lin" valueType="num">
                                      <p:cBhvr>
                                        <p:cTn id="92"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93"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94" dur="500" tmFilter="0,0; .5, 1; 1, 1"/>
                                        <p:tgtEl>
                                          <p:spTgt spid="13"/>
                                        </p:tgtEl>
                                      </p:cBhvr>
                                    </p:animEffect>
                                  </p:childTnLst>
                                </p:cTn>
                              </p:par>
                              <p:par>
                                <p:cTn id="95" presetID="47" presetClass="entr" presetSubtype="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anim calcmode="lin" valueType="num">
                                      <p:cBhvr>
                                        <p:cTn id="98" dur="500" fill="hold"/>
                                        <p:tgtEl>
                                          <p:spTgt spid="29"/>
                                        </p:tgtEl>
                                        <p:attrNameLst>
                                          <p:attrName>ppt_x</p:attrName>
                                        </p:attrNameLst>
                                      </p:cBhvr>
                                      <p:tavLst>
                                        <p:tav tm="0">
                                          <p:val>
                                            <p:strVal val="#ppt_x"/>
                                          </p:val>
                                        </p:tav>
                                        <p:tav tm="100000">
                                          <p:val>
                                            <p:strVal val="#ppt_x"/>
                                          </p:val>
                                        </p:tav>
                                      </p:tavLst>
                                    </p:anim>
                                    <p:anim calcmode="lin" valueType="num">
                                      <p:cBhvr>
                                        <p:cTn id="99" dur="500" fill="hold"/>
                                        <p:tgtEl>
                                          <p:spTgt spid="29"/>
                                        </p:tgtEl>
                                        <p:attrNameLst>
                                          <p:attrName>ppt_y</p:attrName>
                                        </p:attrNameLst>
                                      </p:cBhvr>
                                      <p:tavLst>
                                        <p:tav tm="0">
                                          <p:val>
                                            <p:strVal val="#ppt_y-.1"/>
                                          </p:val>
                                        </p:tav>
                                        <p:tav tm="100000">
                                          <p:val>
                                            <p:strVal val="#ppt_y"/>
                                          </p:val>
                                        </p:tav>
                                      </p:tavLst>
                                    </p:anim>
                                  </p:childTnLst>
                                </p:cTn>
                              </p:par>
                              <p:par>
                                <p:cTn id="100" presetID="14" presetClass="entr" presetSubtype="10" fill="hold" nodeType="withEffect">
                                  <p:stCondLst>
                                    <p:cond delay="0"/>
                                  </p:stCondLst>
                                  <p:childTnLst>
                                    <p:set>
                                      <p:cBhvr>
                                        <p:cTn id="101" dur="1" fill="hold">
                                          <p:stCondLst>
                                            <p:cond delay="0"/>
                                          </p:stCondLst>
                                        </p:cTn>
                                        <p:tgtEl>
                                          <p:spTgt spid="141"/>
                                        </p:tgtEl>
                                        <p:attrNameLst>
                                          <p:attrName>style.visibility</p:attrName>
                                        </p:attrNameLst>
                                      </p:cBhvr>
                                      <p:to>
                                        <p:strVal val="visible"/>
                                      </p:to>
                                    </p:set>
                                    <p:animEffect transition="in" filter="randombar(horizontal)">
                                      <p:cBhvr>
                                        <p:cTn id="102"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xmlns="" id="{9BB885C3-B75B-4074-9B3C-C10DEF398D9F}"/>
              </a:ext>
            </a:extLst>
          </p:cNvPr>
          <p:cNvPicPr>
            <a:picLocks noChangeAspect="1"/>
          </p:cNvPicPr>
          <p:nvPr/>
        </p:nvPicPr>
        <p:blipFill>
          <a:blip r:embed="rId3"/>
          <a:stretch>
            <a:fillRect/>
          </a:stretch>
        </p:blipFill>
        <p:spPr>
          <a:xfrm>
            <a:off x="4456206" y="102869"/>
            <a:ext cx="3304318" cy="2182557"/>
          </a:xfrm>
          <a:prstGeom prst="rect">
            <a:avLst/>
          </a:prstGeom>
        </p:spPr>
      </p:pic>
      <p:sp>
        <p:nvSpPr>
          <p:cNvPr id="14" name="文本框 13">
            <a:extLst>
              <a:ext uri="{FF2B5EF4-FFF2-40B4-BE49-F238E27FC236}">
                <a16:creationId xmlns:a16="http://schemas.microsoft.com/office/drawing/2014/main" xmlns="" id="{FBF11B2B-8570-4EFB-B729-2FA0C7CD09F1}"/>
              </a:ext>
            </a:extLst>
          </p:cNvPr>
          <p:cNvSpPr txBox="1"/>
          <p:nvPr/>
        </p:nvSpPr>
        <p:spPr>
          <a:xfrm>
            <a:off x="5019074" y="840204"/>
            <a:ext cx="2203980" cy="830997"/>
          </a:xfrm>
          <a:prstGeom prst="rect">
            <a:avLst/>
          </a:prstGeom>
          <a:noFill/>
        </p:spPr>
        <p:txBody>
          <a:bodyPr wrap="square" rtlCol="0">
            <a:spAutoFit/>
          </a:bodyPr>
          <a:lstStyle/>
          <a:p>
            <a:pPr algn="ctr"/>
            <a:r>
              <a:rPr lang="zh-CN" altLang="en-US" sz="4800" dirty="0">
                <a:latin typeface="萝莉体 第二版" panose="02000500000000000000" pitchFamily="2" charset="-122"/>
                <a:ea typeface="萝莉体 第二版" panose="02000500000000000000" pitchFamily="2" charset="-122"/>
                <a:cs typeface="萝莉体 第二版" panose="02000500000000000000" pitchFamily="2" charset="-122"/>
              </a:rPr>
              <a:t>目录</a:t>
            </a:r>
            <a:endParaRPr lang="en-US" altLang="zh-CN" sz="48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pic>
        <p:nvPicPr>
          <p:cNvPr id="16" name="图片 15">
            <a:extLst>
              <a:ext uri="{FF2B5EF4-FFF2-40B4-BE49-F238E27FC236}">
                <a16:creationId xmlns:a16="http://schemas.microsoft.com/office/drawing/2014/main" xmlns="" id="{EA2D8239-CF23-41EE-947B-1C648FB9A1FC}"/>
              </a:ext>
            </a:extLst>
          </p:cNvPr>
          <p:cNvPicPr>
            <a:picLocks noChangeAspect="1"/>
          </p:cNvPicPr>
          <p:nvPr/>
        </p:nvPicPr>
        <p:blipFill>
          <a:blip r:embed="rId4"/>
          <a:stretch>
            <a:fillRect/>
          </a:stretch>
        </p:blipFill>
        <p:spPr>
          <a:xfrm>
            <a:off x="127795" y="5633131"/>
            <a:ext cx="1249788" cy="1085182"/>
          </a:xfrm>
          <a:prstGeom prst="rect">
            <a:avLst/>
          </a:prstGeom>
        </p:spPr>
      </p:pic>
      <p:pic>
        <p:nvPicPr>
          <p:cNvPr id="17" name="图片 16">
            <a:extLst>
              <a:ext uri="{FF2B5EF4-FFF2-40B4-BE49-F238E27FC236}">
                <a16:creationId xmlns:a16="http://schemas.microsoft.com/office/drawing/2014/main" xmlns="" id="{1DD96015-94B3-4801-9CC9-2E0E2A3B7074}"/>
              </a:ext>
            </a:extLst>
          </p:cNvPr>
          <p:cNvPicPr>
            <a:picLocks noChangeAspect="1"/>
          </p:cNvPicPr>
          <p:nvPr/>
        </p:nvPicPr>
        <p:blipFill>
          <a:blip r:embed="rId5"/>
          <a:stretch>
            <a:fillRect/>
          </a:stretch>
        </p:blipFill>
        <p:spPr>
          <a:xfrm>
            <a:off x="10748169" y="5633338"/>
            <a:ext cx="1140051" cy="853514"/>
          </a:xfrm>
          <a:prstGeom prst="rect">
            <a:avLst/>
          </a:prstGeom>
        </p:spPr>
      </p:pic>
      <p:pic>
        <p:nvPicPr>
          <p:cNvPr id="18" name="图片 17">
            <a:extLst>
              <a:ext uri="{FF2B5EF4-FFF2-40B4-BE49-F238E27FC236}">
                <a16:creationId xmlns:a16="http://schemas.microsoft.com/office/drawing/2014/main" xmlns="" id="{9547584B-E5B2-4CBF-BA33-00E72EFAFF4C}"/>
              </a:ext>
            </a:extLst>
          </p:cNvPr>
          <p:cNvPicPr>
            <a:picLocks noChangeAspect="1"/>
          </p:cNvPicPr>
          <p:nvPr/>
        </p:nvPicPr>
        <p:blipFill>
          <a:blip r:embed="rId6"/>
          <a:stretch>
            <a:fillRect/>
          </a:stretch>
        </p:blipFill>
        <p:spPr>
          <a:xfrm>
            <a:off x="1094094" y="4070336"/>
            <a:ext cx="566977" cy="579170"/>
          </a:xfrm>
          <a:prstGeom prst="rect">
            <a:avLst/>
          </a:prstGeom>
        </p:spPr>
      </p:pic>
      <p:pic>
        <p:nvPicPr>
          <p:cNvPr id="19" name="图片 18">
            <a:extLst>
              <a:ext uri="{FF2B5EF4-FFF2-40B4-BE49-F238E27FC236}">
                <a16:creationId xmlns:a16="http://schemas.microsoft.com/office/drawing/2014/main" xmlns="" id="{CAF8B367-67FC-4E04-A8CA-9DE275D99AB7}"/>
              </a:ext>
            </a:extLst>
          </p:cNvPr>
          <p:cNvPicPr>
            <a:picLocks noChangeAspect="1"/>
          </p:cNvPicPr>
          <p:nvPr/>
        </p:nvPicPr>
        <p:blipFill>
          <a:blip r:embed="rId7"/>
          <a:stretch>
            <a:fillRect/>
          </a:stretch>
        </p:blipFill>
        <p:spPr>
          <a:xfrm>
            <a:off x="11491946" y="4383747"/>
            <a:ext cx="396274" cy="475529"/>
          </a:xfrm>
          <a:prstGeom prst="rect">
            <a:avLst/>
          </a:prstGeom>
        </p:spPr>
      </p:pic>
      <p:sp>
        <p:nvSpPr>
          <p:cNvPr id="20" name="文本框 19">
            <a:extLst>
              <a:ext uri="{FF2B5EF4-FFF2-40B4-BE49-F238E27FC236}">
                <a16:creationId xmlns:a16="http://schemas.microsoft.com/office/drawing/2014/main" xmlns="" id="{B21FED82-A828-4777-9A3E-407C27585843}"/>
              </a:ext>
            </a:extLst>
          </p:cNvPr>
          <p:cNvSpPr txBox="1"/>
          <p:nvPr/>
        </p:nvSpPr>
        <p:spPr>
          <a:xfrm>
            <a:off x="4240331" y="2734330"/>
            <a:ext cx="3736402"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pitchFamily="2" charset="-122"/>
              </a:rPr>
              <a:t>游戏介绍</a:t>
            </a:r>
            <a:endParaRPr lang="zh-CN" altLang="en-US" sz="2800" dirty="0">
              <a:latin typeface="萝莉体" pitchFamily="2" charset="-122"/>
              <a:ea typeface="萝莉体" pitchFamily="2" charset="-122"/>
              <a:cs typeface="萝莉体" pitchFamily="2" charset="-122"/>
            </a:endParaRPr>
          </a:p>
        </p:txBody>
      </p:sp>
      <p:sp>
        <p:nvSpPr>
          <p:cNvPr id="21" name="文本框 20">
            <a:extLst>
              <a:ext uri="{FF2B5EF4-FFF2-40B4-BE49-F238E27FC236}">
                <a16:creationId xmlns:a16="http://schemas.microsoft.com/office/drawing/2014/main" xmlns="" id="{E1AA7448-3F21-4419-BF0A-A5B0077F0236}"/>
              </a:ext>
            </a:extLst>
          </p:cNvPr>
          <p:cNvSpPr txBox="1"/>
          <p:nvPr/>
        </p:nvSpPr>
        <p:spPr>
          <a:xfrm>
            <a:off x="4240331" y="3547116"/>
            <a:ext cx="3736402" cy="523220"/>
          </a:xfrm>
          <a:prstGeom prst="rect">
            <a:avLst/>
          </a:prstGeom>
          <a:noFill/>
        </p:spPr>
        <p:txBody>
          <a:bodyPr wrap="square" rtlCol="0">
            <a:spAutoFit/>
          </a:bodyPr>
          <a:lstStyle/>
          <a:p>
            <a:pPr algn="ctr"/>
            <a:r>
              <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rPr>
              <a:t>关键</a:t>
            </a: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技术和难点</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sp>
        <p:nvSpPr>
          <p:cNvPr id="22" name="文本框 21">
            <a:extLst>
              <a:ext uri="{FF2B5EF4-FFF2-40B4-BE49-F238E27FC236}">
                <a16:creationId xmlns:a16="http://schemas.microsoft.com/office/drawing/2014/main" xmlns="" id="{9AE60B18-192D-460A-B67C-580F320C1469}"/>
              </a:ext>
            </a:extLst>
          </p:cNvPr>
          <p:cNvSpPr txBox="1"/>
          <p:nvPr/>
        </p:nvSpPr>
        <p:spPr>
          <a:xfrm>
            <a:off x="3848446" y="4363568"/>
            <a:ext cx="4829772" cy="523220"/>
          </a:xfrm>
          <a:prstGeom prst="rect">
            <a:avLst/>
          </a:prstGeom>
          <a:noFill/>
        </p:spPr>
        <p:txBody>
          <a:bodyPr wrap="square" rtlCol="0">
            <a:spAutoFit/>
          </a:bodyPr>
          <a:lstStyle/>
          <a:p>
            <a:pPr algn="ctr"/>
            <a:r>
              <a:rPr lang="zh-CN" altLang="en-US" sz="2800" dirty="0" smtClean="0">
                <a:latin typeface="Adobe Caslon Pro" pitchFamily="18" charset="0"/>
                <a:ea typeface="萝莉体 第二版" panose="02000500000000000000" pitchFamily="2" charset="-122"/>
                <a:cs typeface="萝莉体 第二版" panose="02000500000000000000" pitchFamily="2" charset="-122"/>
              </a:rPr>
              <a:t>用户体验分析及改进</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24" name="组合 23">
            <a:extLst>
              <a:ext uri="{FF2B5EF4-FFF2-40B4-BE49-F238E27FC236}">
                <a16:creationId xmlns:a16="http://schemas.microsoft.com/office/drawing/2014/main" xmlns="" id="{8924D76F-B2B0-42B7-A677-D73468ED5FF2}"/>
              </a:ext>
            </a:extLst>
          </p:cNvPr>
          <p:cNvGrpSpPr/>
          <p:nvPr/>
        </p:nvGrpSpPr>
        <p:grpSpPr>
          <a:xfrm>
            <a:off x="3562337" y="2890622"/>
            <a:ext cx="6527821" cy="597268"/>
            <a:chOff x="230895" y="130347"/>
            <a:chExt cx="10527826" cy="963251"/>
          </a:xfrm>
        </p:grpSpPr>
        <p:sp>
          <p:nvSpPr>
            <p:cNvPr id="25" name="任意多边形: 形状 24">
              <a:extLst>
                <a:ext uri="{FF2B5EF4-FFF2-40B4-BE49-F238E27FC236}">
                  <a16:creationId xmlns:a16="http://schemas.microsoft.com/office/drawing/2014/main" xmlns="" id="{E446E0BD-A048-42D1-A962-E72835F93D73}"/>
                </a:ext>
              </a:extLst>
            </p:cNvPr>
            <p:cNvSpPr/>
            <p:nvPr/>
          </p:nvSpPr>
          <p:spPr>
            <a:xfrm>
              <a:off x="1497773" y="538764"/>
              <a:ext cx="5776193" cy="284233"/>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xmlns="" id="{18CB66A8-DFD2-4693-B95B-DAE8137876A4}"/>
                </a:ext>
              </a:extLst>
            </p:cNvPr>
            <p:cNvSpPr txBox="1"/>
            <p:nvPr/>
          </p:nvSpPr>
          <p:spPr>
            <a:xfrm>
              <a:off x="6885473" y="250761"/>
              <a:ext cx="3873248" cy="446733"/>
            </a:xfrm>
            <a:prstGeom prst="rect">
              <a:avLst/>
            </a:prstGeom>
            <a:noFill/>
          </p:spPr>
          <p:txBody>
            <a:bodyPr wrap="square" rtlCol="0">
              <a:spAutoFit/>
            </a:bodyPr>
            <a:lstStyle/>
            <a:p>
              <a:pPr algn="ctr"/>
              <a:r>
                <a:rPr lang="zh-CN" altLang="en-US" sz="1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27" name="图片 26">
              <a:extLst>
                <a:ext uri="{FF2B5EF4-FFF2-40B4-BE49-F238E27FC236}">
                  <a16:creationId xmlns:a16="http://schemas.microsoft.com/office/drawing/2014/main" xmlns="" id="{1B17D71D-BDD4-4729-9F67-AC26BE885D07}"/>
                </a:ext>
              </a:extLst>
            </p:cNvPr>
            <p:cNvPicPr>
              <a:picLocks noChangeAspect="1"/>
            </p:cNvPicPr>
            <p:nvPr/>
          </p:nvPicPr>
          <p:blipFill>
            <a:blip r:embed="rId8"/>
            <a:stretch>
              <a:fillRect/>
            </a:stretch>
          </p:blipFill>
          <p:spPr>
            <a:xfrm>
              <a:off x="230895" y="130347"/>
              <a:ext cx="1335140" cy="963251"/>
            </a:xfrm>
            <a:prstGeom prst="rect">
              <a:avLst/>
            </a:prstGeom>
          </p:spPr>
        </p:pic>
      </p:grpSp>
      <p:grpSp>
        <p:nvGrpSpPr>
          <p:cNvPr id="28" name="组合 27">
            <a:extLst>
              <a:ext uri="{FF2B5EF4-FFF2-40B4-BE49-F238E27FC236}">
                <a16:creationId xmlns:a16="http://schemas.microsoft.com/office/drawing/2014/main" xmlns="" id="{5D8B82C6-3EB9-462F-A503-0E8E97147F07}"/>
              </a:ext>
            </a:extLst>
          </p:cNvPr>
          <p:cNvGrpSpPr/>
          <p:nvPr/>
        </p:nvGrpSpPr>
        <p:grpSpPr>
          <a:xfrm flipH="1">
            <a:off x="2057387" y="3705247"/>
            <a:ext cx="6527821" cy="597268"/>
            <a:chOff x="230895" y="130347"/>
            <a:chExt cx="10527826" cy="963251"/>
          </a:xfrm>
        </p:grpSpPr>
        <p:sp>
          <p:nvSpPr>
            <p:cNvPr id="29" name="任意多边形: 形状 28">
              <a:extLst>
                <a:ext uri="{FF2B5EF4-FFF2-40B4-BE49-F238E27FC236}">
                  <a16:creationId xmlns:a16="http://schemas.microsoft.com/office/drawing/2014/main" xmlns="" id="{F967CE6B-35EA-44C9-BAFD-E078DC359F68}"/>
                </a:ext>
              </a:extLst>
            </p:cNvPr>
            <p:cNvSpPr/>
            <p:nvPr/>
          </p:nvSpPr>
          <p:spPr>
            <a:xfrm>
              <a:off x="1497773" y="538764"/>
              <a:ext cx="5776193" cy="284233"/>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xmlns="" id="{0D99FD09-8C18-4344-B883-BD62B3766BFC}"/>
                </a:ext>
              </a:extLst>
            </p:cNvPr>
            <p:cNvSpPr txBox="1"/>
            <p:nvPr/>
          </p:nvSpPr>
          <p:spPr>
            <a:xfrm>
              <a:off x="6885473" y="250761"/>
              <a:ext cx="3873248" cy="446733"/>
            </a:xfrm>
            <a:prstGeom prst="rect">
              <a:avLst/>
            </a:prstGeom>
            <a:noFill/>
          </p:spPr>
          <p:txBody>
            <a:bodyPr wrap="square" rtlCol="0">
              <a:spAutoFit/>
            </a:bodyPr>
            <a:lstStyle/>
            <a:p>
              <a:pPr algn="ctr"/>
              <a:r>
                <a:rPr lang="zh-CN" altLang="en-US" sz="1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Ｔｗｏ</a:t>
              </a:r>
            </a:p>
          </p:txBody>
        </p:sp>
        <p:pic>
          <p:nvPicPr>
            <p:cNvPr id="31" name="图片 30">
              <a:extLst>
                <a:ext uri="{FF2B5EF4-FFF2-40B4-BE49-F238E27FC236}">
                  <a16:creationId xmlns:a16="http://schemas.microsoft.com/office/drawing/2014/main" xmlns="" id="{9F41496D-3652-4338-93DC-CEF85A5A905E}"/>
                </a:ext>
              </a:extLst>
            </p:cNvPr>
            <p:cNvPicPr>
              <a:picLocks noChangeAspect="1"/>
            </p:cNvPicPr>
            <p:nvPr/>
          </p:nvPicPr>
          <p:blipFill>
            <a:blip r:embed="rId8"/>
            <a:stretch>
              <a:fillRect/>
            </a:stretch>
          </p:blipFill>
          <p:spPr>
            <a:xfrm>
              <a:off x="230895" y="130347"/>
              <a:ext cx="1335140" cy="963251"/>
            </a:xfrm>
            <a:prstGeom prst="rect">
              <a:avLst/>
            </a:prstGeom>
          </p:spPr>
        </p:pic>
      </p:grpSp>
      <p:grpSp>
        <p:nvGrpSpPr>
          <p:cNvPr id="32" name="组合 31">
            <a:extLst>
              <a:ext uri="{FF2B5EF4-FFF2-40B4-BE49-F238E27FC236}">
                <a16:creationId xmlns:a16="http://schemas.microsoft.com/office/drawing/2014/main" xmlns="" id="{EAE42874-9465-48EE-9900-E527B5806B7D}"/>
              </a:ext>
            </a:extLst>
          </p:cNvPr>
          <p:cNvGrpSpPr/>
          <p:nvPr/>
        </p:nvGrpSpPr>
        <p:grpSpPr>
          <a:xfrm>
            <a:off x="3493465" y="4497874"/>
            <a:ext cx="7372457" cy="597268"/>
            <a:chOff x="230895" y="130347"/>
            <a:chExt cx="10968178" cy="963251"/>
          </a:xfrm>
        </p:grpSpPr>
        <p:sp>
          <p:nvSpPr>
            <p:cNvPr id="33" name="任意多边形: 形状 32">
              <a:extLst>
                <a:ext uri="{FF2B5EF4-FFF2-40B4-BE49-F238E27FC236}">
                  <a16:creationId xmlns:a16="http://schemas.microsoft.com/office/drawing/2014/main" xmlns="" id="{859E4B79-C294-4664-A00B-945116AD7080}"/>
                </a:ext>
              </a:extLst>
            </p:cNvPr>
            <p:cNvSpPr/>
            <p:nvPr/>
          </p:nvSpPr>
          <p:spPr>
            <a:xfrm>
              <a:off x="1497773" y="538764"/>
              <a:ext cx="5776193" cy="284233"/>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xmlns="" id="{ADE797C6-713F-440C-BF0F-D8B384B6EC17}"/>
                </a:ext>
              </a:extLst>
            </p:cNvPr>
            <p:cNvSpPr txBox="1"/>
            <p:nvPr/>
          </p:nvSpPr>
          <p:spPr>
            <a:xfrm>
              <a:off x="6885473" y="250761"/>
              <a:ext cx="4313600" cy="446733"/>
            </a:xfrm>
            <a:prstGeom prst="rect">
              <a:avLst/>
            </a:prstGeom>
            <a:noFill/>
          </p:spPr>
          <p:txBody>
            <a:bodyPr wrap="square" rtlCol="0">
              <a:spAutoFit/>
            </a:bodyPr>
            <a:lstStyle/>
            <a:p>
              <a:pPr algn="ctr"/>
              <a:r>
                <a:rPr lang="zh-CN" altLang="en-US" sz="1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Ｔｈｒｅｅ</a:t>
              </a:r>
            </a:p>
          </p:txBody>
        </p:sp>
        <p:pic>
          <p:nvPicPr>
            <p:cNvPr id="35" name="图片 34">
              <a:extLst>
                <a:ext uri="{FF2B5EF4-FFF2-40B4-BE49-F238E27FC236}">
                  <a16:creationId xmlns:a16="http://schemas.microsoft.com/office/drawing/2014/main" xmlns="" id="{40CDCDD4-565D-4F19-8DB1-CDC8A47C8FB1}"/>
                </a:ext>
              </a:extLst>
            </p:cNvPr>
            <p:cNvPicPr>
              <a:picLocks noChangeAspect="1"/>
            </p:cNvPicPr>
            <p:nvPr/>
          </p:nvPicPr>
          <p:blipFill>
            <a:blip r:embed="rId8"/>
            <a:stretch>
              <a:fillRect/>
            </a:stretch>
          </p:blipFill>
          <p:spPr>
            <a:xfrm>
              <a:off x="230895" y="130347"/>
              <a:ext cx="1335140" cy="963251"/>
            </a:xfrm>
            <a:prstGeom prst="rect">
              <a:avLst/>
            </a:prstGeom>
          </p:spPr>
        </p:pic>
      </p:grpSp>
      <p:grpSp>
        <p:nvGrpSpPr>
          <p:cNvPr id="36" name="组合 35">
            <a:extLst>
              <a:ext uri="{FF2B5EF4-FFF2-40B4-BE49-F238E27FC236}">
                <a16:creationId xmlns:a16="http://schemas.microsoft.com/office/drawing/2014/main" xmlns="" id="{6F64198E-D3F1-496F-831E-2279086B9760}"/>
              </a:ext>
            </a:extLst>
          </p:cNvPr>
          <p:cNvGrpSpPr/>
          <p:nvPr/>
        </p:nvGrpSpPr>
        <p:grpSpPr>
          <a:xfrm flipH="1">
            <a:off x="2057387" y="5334497"/>
            <a:ext cx="6527821" cy="597268"/>
            <a:chOff x="230895" y="130347"/>
            <a:chExt cx="10527826" cy="963251"/>
          </a:xfrm>
        </p:grpSpPr>
        <p:sp>
          <p:nvSpPr>
            <p:cNvPr id="37" name="任意多边形: 形状 36">
              <a:extLst>
                <a:ext uri="{FF2B5EF4-FFF2-40B4-BE49-F238E27FC236}">
                  <a16:creationId xmlns:a16="http://schemas.microsoft.com/office/drawing/2014/main" xmlns="" id="{3269834F-2CA2-4924-8FA1-7997E3041EEC}"/>
                </a:ext>
              </a:extLst>
            </p:cNvPr>
            <p:cNvSpPr/>
            <p:nvPr/>
          </p:nvSpPr>
          <p:spPr>
            <a:xfrm>
              <a:off x="1497773" y="538764"/>
              <a:ext cx="5776193" cy="284233"/>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xmlns="" id="{ED068118-7EF1-4CB6-909E-48A0A92FD826}"/>
                </a:ext>
              </a:extLst>
            </p:cNvPr>
            <p:cNvSpPr txBox="1"/>
            <p:nvPr/>
          </p:nvSpPr>
          <p:spPr>
            <a:xfrm>
              <a:off x="6885473" y="250761"/>
              <a:ext cx="3873248" cy="446733"/>
            </a:xfrm>
            <a:prstGeom prst="rect">
              <a:avLst/>
            </a:prstGeom>
            <a:noFill/>
          </p:spPr>
          <p:txBody>
            <a:bodyPr wrap="square" rtlCol="0">
              <a:spAutoFit/>
            </a:bodyPr>
            <a:lstStyle/>
            <a:p>
              <a:pPr algn="ctr"/>
              <a:r>
                <a:rPr lang="zh-CN" altLang="en-US" sz="12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Ｆｏｕｒ</a:t>
              </a:r>
            </a:p>
          </p:txBody>
        </p:sp>
        <p:pic>
          <p:nvPicPr>
            <p:cNvPr id="39" name="图片 38">
              <a:extLst>
                <a:ext uri="{FF2B5EF4-FFF2-40B4-BE49-F238E27FC236}">
                  <a16:creationId xmlns:a16="http://schemas.microsoft.com/office/drawing/2014/main" xmlns="" id="{CBFD732D-D89B-4848-A18C-8D9F8221441D}"/>
                </a:ext>
              </a:extLst>
            </p:cNvPr>
            <p:cNvPicPr>
              <a:picLocks noChangeAspect="1"/>
            </p:cNvPicPr>
            <p:nvPr/>
          </p:nvPicPr>
          <p:blipFill>
            <a:blip r:embed="rId8"/>
            <a:stretch>
              <a:fillRect/>
            </a:stretch>
          </p:blipFill>
          <p:spPr>
            <a:xfrm>
              <a:off x="230895" y="130347"/>
              <a:ext cx="1335140" cy="963251"/>
            </a:xfrm>
            <a:prstGeom prst="rect">
              <a:avLst/>
            </a:prstGeom>
          </p:spPr>
        </p:pic>
      </p:grpSp>
      <p:sp>
        <p:nvSpPr>
          <p:cNvPr id="40" name="文本框 21">
            <a:extLst>
              <a:ext uri="{FF2B5EF4-FFF2-40B4-BE49-F238E27FC236}">
                <a16:creationId xmlns:a16="http://schemas.microsoft.com/office/drawing/2014/main" xmlns="" id="{9AE60B18-192D-460A-B67C-580F320C1469}"/>
              </a:ext>
            </a:extLst>
          </p:cNvPr>
          <p:cNvSpPr txBox="1"/>
          <p:nvPr/>
        </p:nvSpPr>
        <p:spPr>
          <a:xfrm>
            <a:off x="3594013" y="5180349"/>
            <a:ext cx="4829772" cy="523220"/>
          </a:xfrm>
          <a:prstGeom prst="rect">
            <a:avLst/>
          </a:prstGeom>
          <a:noFill/>
        </p:spPr>
        <p:txBody>
          <a:bodyPr wrap="square" rtlCol="0">
            <a:spAutoFit/>
          </a:bodyPr>
          <a:lstStyle/>
          <a:p>
            <a:pPr algn="ctr"/>
            <a:r>
              <a:rPr lang="zh-CN" altLang="en-US" sz="2800" dirty="0" smtClean="0">
                <a:latin typeface="Arial Black" panose="020B0A04020102020204" pitchFamily="34" charset="0"/>
                <a:ea typeface="萝莉体 第二版" panose="02000500000000000000" pitchFamily="2" charset="-122"/>
                <a:cs typeface="萝莉体 第二版" panose="02000500000000000000" pitchFamily="2" charset="-122"/>
              </a:rPr>
              <a:t>项目团队分工</a:t>
            </a:r>
            <a:endParaRPr lang="zh-CN" altLang="en-US" sz="28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49" name="组合 48">
            <a:extLst>
              <a:ext uri="{FF2B5EF4-FFF2-40B4-BE49-F238E27FC236}">
                <a16:creationId xmlns:a16="http://schemas.microsoft.com/office/drawing/2014/main" xmlns="" id="{8924D76F-B2B0-42B7-A677-D73468ED5FF2}"/>
              </a:ext>
            </a:extLst>
          </p:cNvPr>
          <p:cNvGrpSpPr/>
          <p:nvPr/>
        </p:nvGrpSpPr>
        <p:grpSpPr>
          <a:xfrm>
            <a:off x="3493465" y="6175722"/>
            <a:ext cx="6527821" cy="597268"/>
            <a:chOff x="230895" y="130347"/>
            <a:chExt cx="10527826" cy="963251"/>
          </a:xfrm>
        </p:grpSpPr>
        <p:sp>
          <p:nvSpPr>
            <p:cNvPr id="50" name="任意多边形: 形状 24">
              <a:extLst>
                <a:ext uri="{FF2B5EF4-FFF2-40B4-BE49-F238E27FC236}">
                  <a16:creationId xmlns:a16="http://schemas.microsoft.com/office/drawing/2014/main" xmlns="" id="{E446E0BD-A048-42D1-A962-E72835F93D73}"/>
                </a:ext>
              </a:extLst>
            </p:cNvPr>
            <p:cNvSpPr/>
            <p:nvPr/>
          </p:nvSpPr>
          <p:spPr>
            <a:xfrm>
              <a:off x="1497773" y="538764"/>
              <a:ext cx="5776193" cy="284233"/>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25">
              <a:extLst>
                <a:ext uri="{FF2B5EF4-FFF2-40B4-BE49-F238E27FC236}">
                  <a16:creationId xmlns:a16="http://schemas.microsoft.com/office/drawing/2014/main" xmlns="" id="{18CB66A8-DFD2-4693-B95B-DAE8137876A4}"/>
                </a:ext>
              </a:extLst>
            </p:cNvPr>
            <p:cNvSpPr txBox="1"/>
            <p:nvPr/>
          </p:nvSpPr>
          <p:spPr>
            <a:xfrm>
              <a:off x="6885473" y="250761"/>
              <a:ext cx="3873248" cy="446733"/>
            </a:xfrm>
            <a:prstGeom prst="rect">
              <a:avLst/>
            </a:prstGeom>
            <a:noFill/>
          </p:spPr>
          <p:txBody>
            <a:bodyPr wrap="square" rtlCol="0">
              <a:spAutoFit/>
            </a:bodyPr>
            <a:lstStyle/>
            <a:p>
              <a:pPr algn="ctr"/>
              <a:r>
                <a:rPr lang="zh-CN" altLang="en-US" sz="1200" dirty="0" smtClean="0">
                  <a:latin typeface="萝莉体"/>
                  <a:ea typeface="萝莉体 第二版"/>
                  <a:cs typeface="萝莉体 第二版" panose="02000500000000000000" pitchFamily="2" charset="-122"/>
                </a:rPr>
                <a:t>Ｔｈｅ　Ｐａｒｔ　</a:t>
              </a:r>
              <a:r>
                <a:rPr lang="en-US" altLang="zh-CN" sz="1200" dirty="0" smtClean="0">
                  <a:latin typeface="萝莉体"/>
                  <a:ea typeface="萝莉体 第二版"/>
                  <a:cs typeface="萝莉体 第二版" panose="02000500000000000000" pitchFamily="2" charset="-122"/>
                </a:rPr>
                <a:t>F </a:t>
              </a:r>
              <a:r>
                <a:rPr lang="en-US" altLang="zh-CN" sz="1200" dirty="0" err="1" smtClean="0">
                  <a:latin typeface="萝莉体"/>
                  <a:ea typeface="萝莉体 第二版"/>
                  <a:cs typeface="萝莉体 第二版" panose="02000500000000000000" pitchFamily="2" charset="-122"/>
                </a:rPr>
                <a:t>i</a:t>
              </a:r>
              <a:r>
                <a:rPr lang="en-US" altLang="zh-CN" sz="1200" dirty="0" smtClean="0">
                  <a:latin typeface="萝莉体"/>
                  <a:ea typeface="萝莉体 第二版"/>
                  <a:cs typeface="萝莉体 第二版" panose="02000500000000000000" pitchFamily="2" charset="-122"/>
                </a:rPr>
                <a:t> v e</a:t>
              </a:r>
              <a:endParaRPr lang="zh-CN" altLang="en-US" sz="1200" dirty="0">
                <a:latin typeface="萝莉体"/>
                <a:ea typeface="萝莉体 第二版"/>
                <a:cs typeface="萝莉体 第二版" panose="02000500000000000000" pitchFamily="2" charset="-122"/>
              </a:endParaRPr>
            </a:p>
          </p:txBody>
        </p:sp>
        <p:pic>
          <p:nvPicPr>
            <p:cNvPr id="52" name="图片 51">
              <a:extLst>
                <a:ext uri="{FF2B5EF4-FFF2-40B4-BE49-F238E27FC236}">
                  <a16:creationId xmlns:a16="http://schemas.microsoft.com/office/drawing/2014/main" xmlns="" id="{1B17D71D-BDD4-4729-9F67-AC26BE885D07}"/>
                </a:ext>
              </a:extLst>
            </p:cNvPr>
            <p:cNvPicPr>
              <a:picLocks noChangeAspect="1"/>
            </p:cNvPicPr>
            <p:nvPr/>
          </p:nvPicPr>
          <p:blipFill>
            <a:blip r:embed="rId8"/>
            <a:stretch>
              <a:fillRect/>
            </a:stretch>
          </p:blipFill>
          <p:spPr>
            <a:xfrm>
              <a:off x="230895" y="130347"/>
              <a:ext cx="1335140" cy="963251"/>
            </a:xfrm>
            <a:prstGeom prst="rect">
              <a:avLst/>
            </a:prstGeom>
          </p:spPr>
        </p:pic>
      </p:grpSp>
      <p:sp>
        <p:nvSpPr>
          <p:cNvPr id="61" name="文本框 21">
            <a:extLst>
              <a:ext uri="{FF2B5EF4-FFF2-40B4-BE49-F238E27FC236}">
                <a16:creationId xmlns:a16="http://schemas.microsoft.com/office/drawing/2014/main" xmlns="" id="{9AE60B18-192D-460A-B67C-580F320C1469}"/>
              </a:ext>
            </a:extLst>
          </p:cNvPr>
          <p:cNvSpPr txBox="1"/>
          <p:nvPr/>
        </p:nvSpPr>
        <p:spPr>
          <a:xfrm>
            <a:off x="3562337" y="6084228"/>
            <a:ext cx="4829772" cy="523220"/>
          </a:xfrm>
          <a:prstGeom prst="rect">
            <a:avLst/>
          </a:prstGeom>
          <a:noFill/>
        </p:spPr>
        <p:txBody>
          <a:bodyPr wrap="square" rtlCol="0">
            <a:spAutoFit/>
          </a:bodyPr>
          <a:lstStyle/>
          <a:p>
            <a:pPr algn="ctr"/>
            <a:r>
              <a:rPr lang="en-US" altLang="zh-CN" sz="2800" dirty="0">
                <a:latin typeface="华文新魏" panose="02010800040101010101" pitchFamily="2" charset="-122"/>
                <a:ea typeface="华文新魏" panose="02010800040101010101" pitchFamily="2" charset="-122"/>
                <a:cs typeface="萝莉体 第二版" panose="02000500000000000000" pitchFamily="2" charset="-122"/>
              </a:rPr>
              <a:t>app</a:t>
            </a:r>
            <a:r>
              <a:rPr lang="zh-CN" altLang="en-US" sz="2800" dirty="0" smtClean="0">
                <a:latin typeface="Arial Black" panose="020B0A04020102020204" pitchFamily="34" charset="0"/>
                <a:ea typeface="萝莉体"/>
                <a:cs typeface="萝莉体 第二版" panose="02000500000000000000" pitchFamily="2" charset="-122"/>
              </a:rPr>
              <a:t>展示</a:t>
            </a:r>
            <a:endParaRPr lang="zh-CN" altLang="en-US" sz="2800" dirty="0">
              <a:latin typeface="Arial Black" panose="020B0A04020102020204" pitchFamily="34" charset="0"/>
              <a:ea typeface="萝莉体"/>
              <a:cs typeface="萝莉体 第二版" panose="02000500000000000000" pitchFamily="2" charset="-122"/>
            </a:endParaRPr>
          </a:p>
        </p:txBody>
      </p:sp>
    </p:spTree>
    <p:extLst>
      <p:ext uri="{BB962C8B-B14F-4D97-AF65-F5344CB8AC3E}">
        <p14:creationId xmlns:p14="http://schemas.microsoft.com/office/powerpoint/2010/main" val="2814831014"/>
      </p:ext>
    </p:extLst>
  </p:cSld>
  <p:clrMapOvr>
    <a:masterClrMapping/>
  </p:clrMapOvr>
  <mc:AlternateContent xmlns:mc="http://schemas.openxmlformats.org/markup-compatibility/2006" xmlns:p14="http://schemas.microsoft.com/office/powerpoint/2010/main">
    <mc:Choice Requires="p14">
      <p:transition spd="slow" p14:dur="1500" advTm="7200">
        <p:random/>
      </p:transition>
    </mc:Choice>
    <mc:Fallback xmlns="">
      <p:transition spd="slow" advTm="72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750" fill="hold"/>
                                        <p:tgtEl>
                                          <p:spTgt spid="15"/>
                                        </p:tgtEl>
                                        <p:attrNameLst>
                                          <p:attrName>ppt_w</p:attrName>
                                        </p:attrNameLst>
                                      </p:cBhvr>
                                      <p:tavLst>
                                        <p:tav tm="0">
                                          <p:val>
                                            <p:fltVal val="0"/>
                                          </p:val>
                                        </p:tav>
                                        <p:tav tm="100000">
                                          <p:val>
                                            <p:strVal val="#ppt_w"/>
                                          </p:val>
                                        </p:tav>
                                      </p:tavLst>
                                    </p:anim>
                                    <p:anim calcmode="lin" valueType="num">
                                      <p:cBhvr>
                                        <p:cTn id="8" dur="750" fill="hold"/>
                                        <p:tgtEl>
                                          <p:spTgt spid="15"/>
                                        </p:tgtEl>
                                        <p:attrNameLst>
                                          <p:attrName>ppt_h</p:attrName>
                                        </p:attrNameLst>
                                      </p:cBhvr>
                                      <p:tavLst>
                                        <p:tav tm="0">
                                          <p:val>
                                            <p:fltVal val="0"/>
                                          </p:val>
                                        </p:tav>
                                        <p:tav tm="100000">
                                          <p:val>
                                            <p:strVal val="#ppt_h"/>
                                          </p:val>
                                        </p:tav>
                                      </p:tavLst>
                                    </p:anim>
                                    <p:animEffect transition="in" filter="fade">
                                      <p:cBhvr>
                                        <p:cTn id="9" dur="750"/>
                                        <p:tgtEl>
                                          <p:spTgt spid="15"/>
                                        </p:tgtEl>
                                      </p:cBhvr>
                                    </p:animEffect>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750"/>
                                        <p:tgtEl>
                                          <p:spTgt spid="16"/>
                                        </p:tgtEl>
                                      </p:cBhvr>
                                    </p:animEffect>
                                    <p:anim calcmode="lin" valueType="num">
                                      <p:cBhvr>
                                        <p:cTn id="13" dur="750" fill="hold"/>
                                        <p:tgtEl>
                                          <p:spTgt spid="16"/>
                                        </p:tgtEl>
                                        <p:attrNameLst>
                                          <p:attrName>ppt_x</p:attrName>
                                        </p:attrNameLst>
                                      </p:cBhvr>
                                      <p:tavLst>
                                        <p:tav tm="0">
                                          <p:val>
                                            <p:strVal val="#ppt_x"/>
                                          </p:val>
                                        </p:tav>
                                        <p:tav tm="100000">
                                          <p:val>
                                            <p:strVal val="#ppt_x"/>
                                          </p:val>
                                        </p:tav>
                                      </p:tavLst>
                                    </p:anim>
                                    <p:anim calcmode="lin" valueType="num">
                                      <p:cBhvr>
                                        <p:cTn id="14" dur="75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anim calcmode="lin" valueType="num">
                                      <p:cBhvr>
                                        <p:cTn id="18" dur="750" fill="hold"/>
                                        <p:tgtEl>
                                          <p:spTgt spid="17"/>
                                        </p:tgtEl>
                                        <p:attrNameLst>
                                          <p:attrName>ppt_x</p:attrName>
                                        </p:attrNameLst>
                                      </p:cBhvr>
                                      <p:tavLst>
                                        <p:tav tm="0">
                                          <p:val>
                                            <p:strVal val="#ppt_x"/>
                                          </p:val>
                                        </p:tav>
                                        <p:tav tm="100000">
                                          <p:val>
                                            <p:strVal val="#ppt_x"/>
                                          </p:val>
                                        </p:tav>
                                      </p:tavLst>
                                    </p:anim>
                                    <p:anim calcmode="lin" valueType="num">
                                      <p:cBhvr>
                                        <p:cTn id="19" dur="75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par>
                                <p:cTn id="28" presetID="53" presetClass="entr" presetSubtype="16"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53" presetClass="entr" presetSubtype="16"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1300"/>
                            </p:stCondLst>
                            <p:childTnLst>
                              <p:par>
                                <p:cTn id="39" presetID="2" presetClass="entr" presetSubtype="2"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1+#ppt_w/2"/>
                                          </p:val>
                                        </p:tav>
                                        <p:tav tm="100000">
                                          <p:val>
                                            <p:strVal val="#ppt_x"/>
                                          </p:val>
                                        </p:tav>
                                      </p:tavLst>
                                    </p:anim>
                                    <p:anim calcmode="lin" valueType="num">
                                      <p:cBhvr additive="base">
                                        <p:cTn id="42" dur="500" fill="hold"/>
                                        <p:tgtEl>
                                          <p:spTgt spid="24"/>
                                        </p:tgtEl>
                                        <p:attrNameLst>
                                          <p:attrName>ppt_y</p:attrName>
                                        </p:attrNameLst>
                                      </p:cBhvr>
                                      <p:tavLst>
                                        <p:tav tm="0">
                                          <p:val>
                                            <p:strVal val="#ppt_y"/>
                                          </p:val>
                                        </p:tav>
                                        <p:tav tm="100000">
                                          <p:val>
                                            <p:strVal val="#ppt_y"/>
                                          </p:val>
                                        </p:tav>
                                      </p:tavLst>
                                    </p:anim>
                                  </p:childTnLst>
                                </p:cTn>
                              </p:par>
                            </p:childTnLst>
                          </p:cTn>
                        </p:par>
                        <p:par>
                          <p:cTn id="43" fill="hold">
                            <p:stCondLst>
                              <p:cond delay="1800"/>
                            </p:stCondLst>
                            <p:childTnLst>
                              <p:par>
                                <p:cTn id="44" presetID="41" presetClass="entr" presetSubtype="0" fill="hold" grpId="0" nodeType="afterEffect">
                                  <p:stCondLst>
                                    <p:cond delay="0"/>
                                  </p:stCondLst>
                                  <p:iterate type="lt">
                                    <p:tmPct val="10000"/>
                                  </p:iterate>
                                  <p:childTnLst>
                                    <p:set>
                                      <p:cBhvr>
                                        <p:cTn id="45" dur="1" fill="hold">
                                          <p:stCondLst>
                                            <p:cond delay="0"/>
                                          </p:stCondLst>
                                        </p:cTn>
                                        <p:tgtEl>
                                          <p:spTgt spid="20"/>
                                        </p:tgtEl>
                                        <p:attrNameLst>
                                          <p:attrName>style.visibility</p:attrName>
                                        </p:attrNameLst>
                                      </p:cBhvr>
                                      <p:to>
                                        <p:strVal val="visible"/>
                                      </p:to>
                                    </p:set>
                                    <p:anim calcmode="lin" valueType="num">
                                      <p:cBhvr>
                                        <p:cTn id="4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20"/>
                                        </p:tgtEl>
                                        <p:attrNameLst>
                                          <p:attrName>ppt_y</p:attrName>
                                        </p:attrNameLst>
                                      </p:cBhvr>
                                      <p:tavLst>
                                        <p:tav tm="0">
                                          <p:val>
                                            <p:strVal val="#ppt_y"/>
                                          </p:val>
                                        </p:tav>
                                        <p:tav tm="100000">
                                          <p:val>
                                            <p:strVal val="#ppt_y"/>
                                          </p:val>
                                        </p:tav>
                                      </p:tavLst>
                                    </p:anim>
                                    <p:anim calcmode="lin" valueType="num">
                                      <p:cBhvr>
                                        <p:cTn id="4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20"/>
                                        </p:tgtEl>
                                      </p:cBhvr>
                                    </p:animEffect>
                                  </p:childTnLst>
                                </p:cTn>
                              </p:par>
                            </p:childTnLst>
                          </p:cTn>
                        </p:par>
                        <p:par>
                          <p:cTn id="51" fill="hold">
                            <p:stCondLst>
                              <p:cond delay="2450"/>
                            </p:stCondLst>
                            <p:childTnLst>
                              <p:par>
                                <p:cTn id="52" presetID="2" presetClass="entr" presetSubtype="8"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0-#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childTnLst>
                          </p:cTn>
                        </p:par>
                        <p:par>
                          <p:cTn id="56" fill="hold">
                            <p:stCondLst>
                              <p:cond delay="295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21"/>
                                        </p:tgtEl>
                                        <p:attrNameLst>
                                          <p:attrName>ppt_y</p:attrName>
                                        </p:attrNameLst>
                                      </p:cBhvr>
                                      <p:tavLst>
                                        <p:tav tm="0">
                                          <p:val>
                                            <p:strVal val="#ppt_y"/>
                                          </p:val>
                                        </p:tav>
                                        <p:tav tm="100000">
                                          <p:val>
                                            <p:strVal val="#ppt_y"/>
                                          </p:val>
                                        </p:tav>
                                      </p:tavLst>
                                    </p:anim>
                                    <p:anim calcmode="lin" valueType="num">
                                      <p:cBhvr>
                                        <p:cTn id="61"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63" dur="500" tmFilter="0,0; .5, 1; 1, 1"/>
                                        <p:tgtEl>
                                          <p:spTgt spid="21"/>
                                        </p:tgtEl>
                                      </p:cBhvr>
                                    </p:animEffect>
                                  </p:childTnLst>
                                </p:cTn>
                              </p:par>
                            </p:childTnLst>
                          </p:cTn>
                        </p:par>
                        <p:par>
                          <p:cTn id="64" fill="hold">
                            <p:stCondLst>
                              <p:cond delay="3750"/>
                            </p:stCondLst>
                            <p:childTnLst>
                              <p:par>
                                <p:cTn id="65" presetID="2" presetClass="entr" presetSubtype="2"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1+#ppt_w/2"/>
                                          </p:val>
                                        </p:tav>
                                        <p:tav tm="100000">
                                          <p:val>
                                            <p:strVal val="#ppt_x"/>
                                          </p:val>
                                        </p:tav>
                                      </p:tavLst>
                                    </p:anim>
                                    <p:anim calcmode="lin" valueType="num">
                                      <p:cBhvr additive="base">
                                        <p:cTn id="68" dur="500" fill="hold"/>
                                        <p:tgtEl>
                                          <p:spTgt spid="32"/>
                                        </p:tgtEl>
                                        <p:attrNameLst>
                                          <p:attrName>ppt_y</p:attrName>
                                        </p:attrNameLst>
                                      </p:cBhvr>
                                      <p:tavLst>
                                        <p:tav tm="0">
                                          <p:val>
                                            <p:strVal val="#ppt_y"/>
                                          </p:val>
                                        </p:tav>
                                        <p:tav tm="100000">
                                          <p:val>
                                            <p:strVal val="#ppt_y"/>
                                          </p:val>
                                        </p:tav>
                                      </p:tavLst>
                                    </p:anim>
                                  </p:childTnLst>
                                </p:cTn>
                              </p:par>
                            </p:childTnLst>
                          </p:cTn>
                        </p:par>
                        <p:par>
                          <p:cTn id="69" fill="hold">
                            <p:stCondLst>
                              <p:cond delay="4250"/>
                            </p:stCondLst>
                            <p:childTnLst>
                              <p:par>
                                <p:cTn id="70" presetID="41" presetClass="entr" presetSubtype="0" fill="hold" grpId="0" nodeType="afterEffect">
                                  <p:stCondLst>
                                    <p:cond delay="0"/>
                                  </p:stCondLst>
                                  <p:iterate type="lt">
                                    <p:tmPct val="10000"/>
                                  </p:iterate>
                                  <p:childTnLst>
                                    <p:set>
                                      <p:cBhvr>
                                        <p:cTn id="71" dur="1" fill="hold">
                                          <p:stCondLst>
                                            <p:cond delay="0"/>
                                          </p:stCondLst>
                                        </p:cTn>
                                        <p:tgtEl>
                                          <p:spTgt spid="22"/>
                                        </p:tgtEl>
                                        <p:attrNameLst>
                                          <p:attrName>style.visibility</p:attrName>
                                        </p:attrNameLst>
                                      </p:cBhvr>
                                      <p:to>
                                        <p:strVal val="visible"/>
                                      </p:to>
                                    </p:set>
                                    <p:anim calcmode="lin" valueType="num">
                                      <p:cBhvr>
                                        <p:cTn id="72"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22"/>
                                        </p:tgtEl>
                                        <p:attrNameLst>
                                          <p:attrName>ppt_y</p:attrName>
                                        </p:attrNameLst>
                                      </p:cBhvr>
                                      <p:tavLst>
                                        <p:tav tm="0">
                                          <p:val>
                                            <p:strVal val="#ppt_y"/>
                                          </p:val>
                                        </p:tav>
                                        <p:tav tm="100000">
                                          <p:val>
                                            <p:strVal val="#ppt_y"/>
                                          </p:val>
                                        </p:tav>
                                      </p:tavLst>
                                    </p:anim>
                                    <p:anim calcmode="lin" valueType="num">
                                      <p:cBhvr>
                                        <p:cTn id="74"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22"/>
                                        </p:tgtEl>
                                      </p:cBhvr>
                                    </p:animEffect>
                                  </p:childTnLst>
                                </p:cTn>
                              </p:par>
                            </p:childTnLst>
                          </p:cTn>
                        </p:par>
                        <p:par>
                          <p:cTn id="77" fill="hold">
                            <p:stCondLst>
                              <p:cond delay="5150"/>
                            </p:stCondLst>
                            <p:childTnLst>
                              <p:par>
                                <p:cTn id="78" presetID="2" presetClass="entr" presetSubtype="8" fill="hold" nodeType="afterEffect">
                                  <p:stCondLst>
                                    <p:cond delay="0"/>
                                  </p:stCondLst>
                                  <p:childTnLst>
                                    <p:set>
                                      <p:cBhvr>
                                        <p:cTn id="79" dur="1" fill="hold">
                                          <p:stCondLst>
                                            <p:cond delay="0"/>
                                          </p:stCondLst>
                                        </p:cTn>
                                        <p:tgtEl>
                                          <p:spTgt spid="36"/>
                                        </p:tgtEl>
                                        <p:attrNameLst>
                                          <p:attrName>style.visibility</p:attrName>
                                        </p:attrNameLst>
                                      </p:cBhvr>
                                      <p:to>
                                        <p:strVal val="visible"/>
                                      </p:to>
                                    </p:set>
                                    <p:anim calcmode="lin" valueType="num">
                                      <p:cBhvr additive="base">
                                        <p:cTn id="80" dur="500" fill="hold"/>
                                        <p:tgtEl>
                                          <p:spTgt spid="36"/>
                                        </p:tgtEl>
                                        <p:attrNameLst>
                                          <p:attrName>ppt_x</p:attrName>
                                        </p:attrNameLst>
                                      </p:cBhvr>
                                      <p:tavLst>
                                        <p:tav tm="0">
                                          <p:val>
                                            <p:strVal val="0-#ppt_w/2"/>
                                          </p:val>
                                        </p:tav>
                                        <p:tav tm="100000">
                                          <p:val>
                                            <p:strVal val="#ppt_x"/>
                                          </p:val>
                                        </p:tav>
                                      </p:tavLst>
                                    </p:anim>
                                    <p:anim calcmode="lin" valueType="num">
                                      <p:cBhvr additive="base">
                                        <p:cTn id="81" dur="500" fill="hold"/>
                                        <p:tgtEl>
                                          <p:spTgt spid="36"/>
                                        </p:tgtEl>
                                        <p:attrNameLst>
                                          <p:attrName>ppt_y</p:attrName>
                                        </p:attrNameLst>
                                      </p:cBhvr>
                                      <p:tavLst>
                                        <p:tav tm="0">
                                          <p:val>
                                            <p:strVal val="#ppt_y"/>
                                          </p:val>
                                        </p:tav>
                                        <p:tav tm="100000">
                                          <p:val>
                                            <p:strVal val="#ppt_y"/>
                                          </p:val>
                                        </p:tav>
                                      </p:tavLst>
                                    </p:anim>
                                  </p:childTnLst>
                                </p:cTn>
                              </p:par>
                            </p:childTnLst>
                          </p:cTn>
                        </p:par>
                        <p:par>
                          <p:cTn id="82" fill="hold">
                            <p:stCondLst>
                              <p:cond delay="5650"/>
                            </p:stCondLst>
                            <p:childTnLst>
                              <p:par>
                                <p:cTn id="83" presetID="41" presetClass="entr" presetSubtype="0" fill="hold" grpId="0" nodeType="afterEffect">
                                  <p:stCondLst>
                                    <p:cond delay="0"/>
                                  </p:stCondLst>
                                  <p:iterate type="lt">
                                    <p:tmPct val="10000"/>
                                  </p:iterate>
                                  <p:childTnLst>
                                    <p:set>
                                      <p:cBhvr>
                                        <p:cTn id="84" dur="1" fill="hold">
                                          <p:stCondLst>
                                            <p:cond delay="0"/>
                                          </p:stCondLst>
                                        </p:cTn>
                                        <p:tgtEl>
                                          <p:spTgt spid="40"/>
                                        </p:tgtEl>
                                        <p:attrNameLst>
                                          <p:attrName>style.visibility</p:attrName>
                                        </p:attrNameLst>
                                      </p:cBhvr>
                                      <p:to>
                                        <p:strVal val="visible"/>
                                      </p:to>
                                    </p:set>
                                    <p:anim calcmode="lin" valueType="num">
                                      <p:cBhvr>
                                        <p:cTn id="85"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6" dur="500" fill="hold"/>
                                        <p:tgtEl>
                                          <p:spTgt spid="40"/>
                                        </p:tgtEl>
                                        <p:attrNameLst>
                                          <p:attrName>ppt_y</p:attrName>
                                        </p:attrNameLst>
                                      </p:cBhvr>
                                      <p:tavLst>
                                        <p:tav tm="0">
                                          <p:val>
                                            <p:strVal val="#ppt_y"/>
                                          </p:val>
                                        </p:tav>
                                        <p:tav tm="100000">
                                          <p:val>
                                            <p:strVal val="#ppt_y"/>
                                          </p:val>
                                        </p:tav>
                                      </p:tavLst>
                                    </p:anim>
                                    <p:anim calcmode="lin" valueType="num">
                                      <p:cBhvr>
                                        <p:cTn id="87"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88"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89" dur="500" tmFilter="0,0; .5, 1; 1, 1"/>
                                        <p:tgtEl>
                                          <p:spTgt spid="40"/>
                                        </p:tgtEl>
                                      </p:cBhvr>
                                    </p:animEffect>
                                  </p:childTnLst>
                                </p:cTn>
                              </p:par>
                            </p:childTnLst>
                          </p:cTn>
                        </p:par>
                        <p:par>
                          <p:cTn id="90" fill="hold">
                            <p:stCondLst>
                              <p:cond delay="6400"/>
                            </p:stCondLst>
                            <p:childTnLst>
                              <p:par>
                                <p:cTn id="91" presetID="2" presetClass="entr" presetSubtype="2" fill="hold" nodeType="afterEffect">
                                  <p:stCondLst>
                                    <p:cond delay="0"/>
                                  </p:stCondLst>
                                  <p:childTnLst>
                                    <p:set>
                                      <p:cBhvr>
                                        <p:cTn id="92" dur="1" fill="hold">
                                          <p:stCondLst>
                                            <p:cond delay="0"/>
                                          </p:stCondLst>
                                        </p:cTn>
                                        <p:tgtEl>
                                          <p:spTgt spid="49"/>
                                        </p:tgtEl>
                                        <p:attrNameLst>
                                          <p:attrName>style.visibility</p:attrName>
                                        </p:attrNameLst>
                                      </p:cBhvr>
                                      <p:to>
                                        <p:strVal val="visible"/>
                                      </p:to>
                                    </p:set>
                                    <p:anim calcmode="lin" valueType="num">
                                      <p:cBhvr additive="base">
                                        <p:cTn id="93" dur="500" fill="hold"/>
                                        <p:tgtEl>
                                          <p:spTgt spid="49"/>
                                        </p:tgtEl>
                                        <p:attrNameLst>
                                          <p:attrName>ppt_x</p:attrName>
                                        </p:attrNameLst>
                                      </p:cBhvr>
                                      <p:tavLst>
                                        <p:tav tm="0">
                                          <p:val>
                                            <p:strVal val="1+#ppt_w/2"/>
                                          </p:val>
                                        </p:tav>
                                        <p:tav tm="100000">
                                          <p:val>
                                            <p:strVal val="#ppt_x"/>
                                          </p:val>
                                        </p:tav>
                                      </p:tavLst>
                                    </p:anim>
                                    <p:anim calcmode="lin" valueType="num">
                                      <p:cBhvr additive="base">
                                        <p:cTn id="94" dur="500" fill="hold"/>
                                        <p:tgtEl>
                                          <p:spTgt spid="49"/>
                                        </p:tgtEl>
                                        <p:attrNameLst>
                                          <p:attrName>ppt_y</p:attrName>
                                        </p:attrNameLst>
                                      </p:cBhvr>
                                      <p:tavLst>
                                        <p:tav tm="0">
                                          <p:val>
                                            <p:strVal val="#ppt_y"/>
                                          </p:val>
                                        </p:tav>
                                        <p:tav tm="100000">
                                          <p:val>
                                            <p:strVal val="#ppt_y"/>
                                          </p:val>
                                        </p:tav>
                                      </p:tavLst>
                                    </p:anim>
                                  </p:childTnLst>
                                </p:cTn>
                              </p:par>
                            </p:childTnLst>
                          </p:cTn>
                        </p:par>
                        <p:par>
                          <p:cTn id="95" fill="hold">
                            <p:stCondLst>
                              <p:cond delay="6900"/>
                            </p:stCondLst>
                            <p:childTnLst>
                              <p:par>
                                <p:cTn id="96" presetID="41" presetClass="entr" presetSubtype="0" fill="hold" grpId="0" nodeType="afterEffect">
                                  <p:stCondLst>
                                    <p:cond delay="0"/>
                                  </p:stCondLst>
                                  <p:iterate type="lt">
                                    <p:tmPct val="10000"/>
                                  </p:iterate>
                                  <p:childTnLst>
                                    <p:set>
                                      <p:cBhvr>
                                        <p:cTn id="97" dur="1" fill="hold">
                                          <p:stCondLst>
                                            <p:cond delay="0"/>
                                          </p:stCondLst>
                                        </p:cTn>
                                        <p:tgtEl>
                                          <p:spTgt spid="61"/>
                                        </p:tgtEl>
                                        <p:attrNameLst>
                                          <p:attrName>style.visibility</p:attrName>
                                        </p:attrNameLst>
                                      </p:cBhvr>
                                      <p:to>
                                        <p:strVal val="visible"/>
                                      </p:to>
                                    </p:set>
                                    <p:anim calcmode="lin" valueType="num">
                                      <p:cBhvr>
                                        <p:cTn id="98"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p:cTn id="99" dur="500" fill="hold"/>
                                        <p:tgtEl>
                                          <p:spTgt spid="61"/>
                                        </p:tgtEl>
                                        <p:attrNameLst>
                                          <p:attrName>ppt_y</p:attrName>
                                        </p:attrNameLst>
                                      </p:cBhvr>
                                      <p:tavLst>
                                        <p:tav tm="0">
                                          <p:val>
                                            <p:strVal val="#ppt_y"/>
                                          </p:val>
                                        </p:tav>
                                        <p:tav tm="100000">
                                          <p:val>
                                            <p:strVal val="#ppt_y"/>
                                          </p:val>
                                        </p:tav>
                                      </p:tavLst>
                                    </p:anim>
                                    <p:anim calcmode="lin" valueType="num">
                                      <p:cBhvr>
                                        <p:cTn id="100"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p:cTn id="101" dur="500" fill="hold"/>
                                        <p:tgtEl>
                                          <p:spTgt spid="61"/>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500" tmFilter="0,0; .5, 1; 1, 1"/>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2" grpId="0"/>
      <p:bldP spid="40" grpId="0"/>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1D0AD8F3-DDB8-41F6-80F5-A31E5B8E4231}"/>
              </a:ext>
            </a:extLst>
          </p:cNvPr>
          <p:cNvPicPr>
            <a:picLocks noChangeAspect="1"/>
          </p:cNvPicPr>
          <p:nvPr/>
        </p:nvPicPr>
        <p:blipFill>
          <a:blip r:embed="rId3"/>
          <a:stretch>
            <a:fillRect/>
          </a:stretch>
        </p:blipFill>
        <p:spPr>
          <a:xfrm>
            <a:off x="2809971" y="939176"/>
            <a:ext cx="6572058" cy="4346825"/>
          </a:xfrm>
          <a:prstGeom prst="rect">
            <a:avLst/>
          </a:prstGeom>
        </p:spPr>
      </p:pic>
      <p:sp>
        <p:nvSpPr>
          <p:cNvPr id="5" name="文本框 4">
            <a:extLst>
              <a:ext uri="{FF2B5EF4-FFF2-40B4-BE49-F238E27FC236}">
                <a16:creationId xmlns:a16="http://schemas.microsoft.com/office/drawing/2014/main" xmlns="" id="{F04F2CB7-F898-4F50-A4EE-8D4FAA8CACB9}"/>
              </a:ext>
            </a:extLst>
          </p:cNvPr>
          <p:cNvSpPr txBox="1"/>
          <p:nvPr/>
        </p:nvSpPr>
        <p:spPr>
          <a:xfrm>
            <a:off x="3340352" y="2527814"/>
            <a:ext cx="5917697" cy="584775"/>
          </a:xfrm>
          <a:prstGeom prst="rect">
            <a:avLst/>
          </a:prstGeom>
          <a:noFill/>
        </p:spPr>
        <p:txBody>
          <a:bodyPr wrap="square" rtlCol="0">
            <a:spAutoFit/>
          </a:bodyPr>
          <a:lstStyle/>
          <a:p>
            <a:pPr algn="ct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sp>
        <p:nvSpPr>
          <p:cNvPr id="6" name="文本框 5">
            <a:extLst>
              <a:ext uri="{FF2B5EF4-FFF2-40B4-BE49-F238E27FC236}">
                <a16:creationId xmlns:a16="http://schemas.microsoft.com/office/drawing/2014/main" xmlns="" id="{570ED2E4-0170-41FE-A515-937F1C5F05BD}"/>
              </a:ext>
            </a:extLst>
          </p:cNvPr>
          <p:cNvSpPr txBox="1"/>
          <p:nvPr/>
        </p:nvSpPr>
        <p:spPr>
          <a:xfrm>
            <a:off x="4335997" y="3228857"/>
            <a:ext cx="3736402" cy="523220"/>
          </a:xfrm>
          <a:prstGeom prst="rect">
            <a:avLst/>
          </a:prstGeom>
          <a:noFill/>
        </p:spPr>
        <p:txBody>
          <a:bodyPr wrap="square" rtlCol="0">
            <a:spAutoFit/>
          </a:bodyPr>
          <a:lstStyle/>
          <a:p>
            <a:pPr algn="ctr"/>
            <a:r>
              <a:rPr lang="zh-CN" altLang="en-US" sz="2800" dirty="0" smtClean="0">
                <a:latin typeface="萝莉体" pitchFamily="2" charset="-122"/>
                <a:ea typeface="萝莉体" pitchFamily="2" charset="-122"/>
                <a:cs typeface="萝莉体" pitchFamily="2" charset="-122"/>
              </a:rPr>
              <a:t>游戏介绍</a:t>
            </a:r>
            <a:endParaRPr lang="zh-CN" altLang="en-US" sz="2800" dirty="0">
              <a:latin typeface="萝莉体" pitchFamily="2" charset="-122"/>
              <a:ea typeface="萝莉体" pitchFamily="2" charset="-122"/>
              <a:cs typeface="萝莉体" pitchFamily="2" charset="-122"/>
            </a:endParaRPr>
          </a:p>
        </p:txBody>
      </p:sp>
      <p:grpSp>
        <p:nvGrpSpPr>
          <p:cNvPr id="9" name="组合 8">
            <a:extLst>
              <a:ext uri="{FF2B5EF4-FFF2-40B4-BE49-F238E27FC236}">
                <a16:creationId xmlns:a16="http://schemas.microsoft.com/office/drawing/2014/main" xmlns="" id="{90E081CA-6777-4ADC-9BAB-E0E4F029B963}"/>
              </a:ext>
            </a:extLst>
          </p:cNvPr>
          <p:cNvGrpSpPr/>
          <p:nvPr/>
        </p:nvGrpSpPr>
        <p:grpSpPr>
          <a:xfrm>
            <a:off x="362999" y="3191833"/>
            <a:ext cx="2827972" cy="597268"/>
            <a:chOff x="230895" y="130347"/>
            <a:chExt cx="4560847" cy="963251"/>
          </a:xfrm>
        </p:grpSpPr>
        <p:sp>
          <p:nvSpPr>
            <p:cNvPr id="10" name="任意多边形: 形状 9">
              <a:extLst>
                <a:ext uri="{FF2B5EF4-FFF2-40B4-BE49-F238E27FC236}">
                  <a16:creationId xmlns:a16="http://schemas.microsoft.com/office/drawing/2014/main" xmlns="" id="{49A24941-6202-4ABE-B9A2-9540E5CAFAA5}"/>
                </a:ext>
              </a:extLst>
            </p:cNvPr>
            <p:cNvSpPr/>
            <p:nvPr/>
          </p:nvSpPr>
          <p:spPr>
            <a:xfrm>
              <a:off x="1497773" y="538764"/>
              <a:ext cx="3293969"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xmlns="" id="{0E681F96-D6B7-485B-B94D-CFD758E493D4}"/>
                </a:ext>
              </a:extLst>
            </p:cNvPr>
            <p:cNvPicPr>
              <a:picLocks noChangeAspect="1"/>
            </p:cNvPicPr>
            <p:nvPr/>
          </p:nvPicPr>
          <p:blipFill>
            <a:blip r:embed="rId4"/>
            <a:stretch>
              <a:fillRect/>
            </a:stretch>
          </p:blipFill>
          <p:spPr>
            <a:xfrm>
              <a:off x="230895" y="130347"/>
              <a:ext cx="1335140" cy="963251"/>
            </a:xfrm>
            <a:prstGeom prst="rect">
              <a:avLst/>
            </a:prstGeom>
          </p:spPr>
        </p:pic>
      </p:grpSp>
      <p:grpSp>
        <p:nvGrpSpPr>
          <p:cNvPr id="13" name="组合 12">
            <a:extLst>
              <a:ext uri="{FF2B5EF4-FFF2-40B4-BE49-F238E27FC236}">
                <a16:creationId xmlns:a16="http://schemas.microsoft.com/office/drawing/2014/main" xmlns="" id="{E9E3F320-DB52-4416-977D-1B3D0B5C3203}"/>
              </a:ext>
            </a:extLst>
          </p:cNvPr>
          <p:cNvGrpSpPr/>
          <p:nvPr/>
        </p:nvGrpSpPr>
        <p:grpSpPr>
          <a:xfrm flipH="1">
            <a:off x="9763028" y="3154809"/>
            <a:ext cx="2228936" cy="597268"/>
            <a:chOff x="230895" y="130347"/>
            <a:chExt cx="3594745" cy="963251"/>
          </a:xfrm>
        </p:grpSpPr>
        <p:sp>
          <p:nvSpPr>
            <p:cNvPr id="14" name="任意多边形: 形状 13">
              <a:extLst>
                <a:ext uri="{FF2B5EF4-FFF2-40B4-BE49-F238E27FC236}">
                  <a16:creationId xmlns:a16="http://schemas.microsoft.com/office/drawing/2014/main" xmlns="" id="{78CAF84E-99A2-489C-8F71-3EDC31653222}"/>
                </a:ext>
              </a:extLst>
            </p:cNvPr>
            <p:cNvSpPr/>
            <p:nvPr/>
          </p:nvSpPr>
          <p:spPr>
            <a:xfrm>
              <a:off x="1497775" y="538764"/>
              <a:ext cx="2327865" cy="73734"/>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 name="connsiteX0" fmla="*/ 0 w 10129197"/>
                <a:gd name="connsiteY0" fmla="*/ 108656 h 362734"/>
                <a:gd name="connsiteX1" fmla="*/ 2279379 w 10129197"/>
                <a:gd name="connsiteY1" fmla="*/ 359834 h 362734"/>
                <a:gd name="connsiteX2" fmla="*/ 5209172 w 10129197"/>
                <a:gd name="connsiteY2" fmla="*/ 230012 h 362734"/>
                <a:gd name="connsiteX3" fmla="*/ 10129197 w 10129197"/>
                <a:gd name="connsiteY3" fmla="*/ 1 h 362734"/>
                <a:gd name="connsiteX0" fmla="*/ 0 w 8153512"/>
                <a:gd name="connsiteY0" fmla="*/ 149619 h 403884"/>
                <a:gd name="connsiteX1" fmla="*/ 2279379 w 8153512"/>
                <a:gd name="connsiteY1" fmla="*/ 400797 h 403884"/>
                <a:gd name="connsiteX2" fmla="*/ 5209172 w 8153512"/>
                <a:gd name="connsiteY2" fmla="*/ 270975 h 403884"/>
                <a:gd name="connsiteX3" fmla="*/ 8153512 w 8153512"/>
                <a:gd name="connsiteY3" fmla="*/ 0 h 403884"/>
                <a:gd name="connsiteX0" fmla="*/ 0 w 8320471"/>
                <a:gd name="connsiteY0" fmla="*/ 36968 h 290765"/>
                <a:gd name="connsiteX1" fmla="*/ 2279379 w 8320471"/>
                <a:gd name="connsiteY1" fmla="*/ 288146 h 290765"/>
                <a:gd name="connsiteX2" fmla="*/ 5209172 w 8320471"/>
                <a:gd name="connsiteY2" fmla="*/ 158324 h 290765"/>
                <a:gd name="connsiteX3" fmla="*/ 8320471 w 8320471"/>
                <a:gd name="connsiteY3" fmla="*/ 0 h 290765"/>
                <a:gd name="connsiteX0" fmla="*/ 0 w 8320471"/>
                <a:gd name="connsiteY0" fmla="*/ 36968 h 292812"/>
                <a:gd name="connsiteX1" fmla="*/ 2279379 w 8320471"/>
                <a:gd name="connsiteY1" fmla="*/ 288146 h 292812"/>
                <a:gd name="connsiteX2" fmla="*/ 8320471 w 8320471"/>
                <a:gd name="connsiteY2" fmla="*/ 0 h 292812"/>
                <a:gd name="connsiteX0" fmla="*/ 0 w 8320471"/>
                <a:gd name="connsiteY0" fmla="*/ 36968 h 284234"/>
                <a:gd name="connsiteX1" fmla="*/ 2752431 w 8320471"/>
                <a:gd name="connsiteY1" fmla="*/ 277905 h 284234"/>
                <a:gd name="connsiteX2" fmla="*/ 8320471 w 8320471"/>
                <a:gd name="connsiteY2" fmla="*/ 0 h 284234"/>
                <a:gd name="connsiteX0" fmla="*/ 0 w 8306558"/>
                <a:gd name="connsiteY0" fmla="*/ 47209 h 295214"/>
                <a:gd name="connsiteX1" fmla="*/ 2752431 w 8306558"/>
                <a:gd name="connsiteY1" fmla="*/ 288146 h 295214"/>
                <a:gd name="connsiteX2" fmla="*/ 8306558 w 8306558"/>
                <a:gd name="connsiteY2" fmla="*/ 0 h 295214"/>
                <a:gd name="connsiteX0" fmla="*/ 0 w 8306558"/>
                <a:gd name="connsiteY0" fmla="*/ 47209 h 295214"/>
                <a:gd name="connsiteX1" fmla="*/ 2752431 w 8306558"/>
                <a:gd name="connsiteY1" fmla="*/ 288146 h 295214"/>
                <a:gd name="connsiteX2" fmla="*/ 8306558 w 8306558"/>
                <a:gd name="connsiteY2" fmla="*/ 0 h 295214"/>
                <a:gd name="connsiteX0" fmla="*/ 0 w 7847420"/>
                <a:gd name="connsiteY0" fmla="*/ 36968 h 284234"/>
                <a:gd name="connsiteX1" fmla="*/ 2752431 w 7847420"/>
                <a:gd name="connsiteY1" fmla="*/ 277905 h 284234"/>
                <a:gd name="connsiteX2" fmla="*/ 7847420 w 7847420"/>
                <a:gd name="connsiteY2" fmla="*/ 0 h 284234"/>
              </a:gdLst>
              <a:ahLst/>
              <a:cxnLst>
                <a:cxn ang="0">
                  <a:pos x="connsiteX0" y="connsiteY0"/>
                </a:cxn>
                <a:cxn ang="0">
                  <a:pos x="connsiteX1" y="connsiteY1"/>
                </a:cxn>
                <a:cxn ang="0">
                  <a:pos x="connsiteX2" y="connsiteY2"/>
                </a:cxn>
              </a:cxnLst>
              <a:rect l="l" t="t" r="r" b="b"/>
              <a:pathLst>
                <a:path w="7847420" h="284234">
                  <a:moveTo>
                    <a:pt x="0" y="36968"/>
                  </a:moveTo>
                  <a:cubicBezTo>
                    <a:pt x="245726" y="330597"/>
                    <a:pt x="1444528" y="284066"/>
                    <a:pt x="2752431" y="277905"/>
                  </a:cubicBezTo>
                  <a:cubicBezTo>
                    <a:pt x="4060334" y="271744"/>
                    <a:pt x="6588860" y="131718"/>
                    <a:pt x="784742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a:extLst>
                <a:ext uri="{FF2B5EF4-FFF2-40B4-BE49-F238E27FC236}">
                  <a16:creationId xmlns:a16="http://schemas.microsoft.com/office/drawing/2014/main" xmlns="" id="{1FB84703-3A45-43D4-A0FA-500D275F7D52}"/>
                </a:ext>
              </a:extLst>
            </p:cNvPr>
            <p:cNvPicPr>
              <a:picLocks noChangeAspect="1"/>
            </p:cNvPicPr>
            <p:nvPr/>
          </p:nvPicPr>
          <p:blipFill>
            <a:blip r:embed="rId4"/>
            <a:stretch>
              <a:fillRect/>
            </a:stretch>
          </p:blipFill>
          <p:spPr>
            <a:xfrm>
              <a:off x="230895" y="130347"/>
              <a:ext cx="1335140" cy="963251"/>
            </a:xfrm>
            <a:prstGeom prst="rect">
              <a:avLst/>
            </a:prstGeom>
          </p:spPr>
        </p:pic>
      </p:grpSp>
    </p:spTree>
    <p:extLst>
      <p:ext uri="{BB962C8B-B14F-4D97-AF65-F5344CB8AC3E}">
        <p14:creationId xmlns:p14="http://schemas.microsoft.com/office/powerpoint/2010/main" val="1191363551"/>
      </p:ext>
    </p:extLst>
  </p:cSld>
  <p:clrMapOvr>
    <a:masterClrMapping/>
  </p:clrMapOvr>
  <mc:AlternateContent xmlns:mc="http://schemas.openxmlformats.org/markup-compatibility/2006" xmlns:p14="http://schemas.microsoft.com/office/powerpoint/2010/main">
    <mc:Choice Requires="p14">
      <p:transition spd="slow" p14:dur="1500" advTm="2700">
        <p:random/>
      </p:transition>
    </mc:Choice>
    <mc:Fallback xmlns="">
      <p:transition spd="slow" advTm="27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ppt_w</p:attrName>
                                        </p:attrNameLst>
                                      </p:cBhvr>
                                      <p:tavLst>
                                        <p:tav tm="0">
                                          <p:val>
                                            <p:fltVal val="0"/>
                                          </p:val>
                                        </p:tav>
                                        <p:tav tm="100000">
                                          <p:val>
                                            <p:strVal val="#ppt_w"/>
                                          </p:val>
                                        </p:tav>
                                      </p:tavLst>
                                    </p:anim>
                                    <p:anim calcmode="lin" valueType="num">
                                      <p:cBhvr>
                                        <p:cTn id="17" dur="750" fill="hold"/>
                                        <p:tgtEl>
                                          <p:spTgt spid="8"/>
                                        </p:tgtEl>
                                        <p:attrNameLst>
                                          <p:attrName>ppt_h</p:attrName>
                                        </p:attrNameLst>
                                      </p:cBhvr>
                                      <p:tavLst>
                                        <p:tav tm="0">
                                          <p:val>
                                            <p:fltVal val="0"/>
                                          </p:val>
                                        </p:tav>
                                        <p:tav tm="100000">
                                          <p:val>
                                            <p:strVal val="#ppt_h"/>
                                          </p:val>
                                        </p:tav>
                                      </p:tavLst>
                                    </p:anim>
                                    <p:animEffect transition="in" filter="fade">
                                      <p:cBhvr>
                                        <p:cTn id="18" dur="750"/>
                                        <p:tgtEl>
                                          <p:spTgt spid="8"/>
                                        </p:tgtEl>
                                      </p:cBhvr>
                                    </p:animEffect>
                                  </p:childTnLst>
                                </p:cTn>
                              </p:par>
                            </p:childTnLst>
                          </p:cTn>
                        </p:par>
                        <p:par>
                          <p:cTn id="19" fill="hold">
                            <p:stCondLst>
                              <p:cond delay="1250"/>
                            </p:stCondLst>
                            <p:childTnLst>
                              <p:par>
                                <p:cTn id="20" presetID="42" presetClass="entr" presetSubtype="0"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 xmlns:a16="http://schemas.microsoft.com/office/drawing/2014/main"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游戏</a:t>
            </a:r>
            <a:r>
              <a:rPr lang="zh-CN" altLang="en-US" sz="3200" dirty="0" smtClean="0">
                <a:latin typeface="Arial Black" panose="020B0A04020102020204" pitchFamily="34" charset="0"/>
                <a:ea typeface="萝莉体 第二版" panose="02000500000000000000" pitchFamily="2" charset="-122"/>
                <a:cs typeface="萝莉体 第二版" panose="02000500000000000000" pitchFamily="2" charset="-122"/>
              </a:rPr>
              <a:t>介绍</a:t>
            </a:r>
            <a:endPar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endParaRPr>
          </a:p>
        </p:txBody>
      </p:sp>
      <p:grpSp>
        <p:nvGrpSpPr>
          <p:cNvPr id="11" name="组合 10">
            <a:extLst>
              <a:ext uri="{FF2B5EF4-FFF2-40B4-BE49-F238E27FC236}">
                <a16:creationId xmlns="" xmlns:a16="http://schemas.microsoft.com/office/drawing/2014/main"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 xmlns:a16="http://schemas.microsoft.com/office/drawing/2014/main"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 xmlns:a16="http://schemas.microsoft.com/office/drawing/2014/main"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Ｆｏｕｒ</a:t>
              </a:r>
            </a:p>
          </p:txBody>
        </p:sp>
        <p:pic>
          <p:nvPicPr>
            <p:cNvPr id="5" name="图片 4">
              <a:extLst>
                <a:ext uri="{FF2B5EF4-FFF2-40B4-BE49-F238E27FC236}">
                  <a16:creationId xmlns="" xmlns:a16="http://schemas.microsoft.com/office/drawing/2014/main"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 xmlns:a16="http://schemas.microsoft.com/office/drawing/2014/main"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 xmlns:a16="http://schemas.microsoft.com/office/drawing/2014/main"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3" name="图片 2">
            <a:extLst>
              <a:ext uri="{FF2B5EF4-FFF2-40B4-BE49-F238E27FC236}">
                <a16:creationId xmlns="" xmlns:a16="http://schemas.microsoft.com/office/drawing/2014/main" id="{6D582E16-6ECE-4998-9A6C-F57F86B7CDD7}"/>
              </a:ext>
            </a:extLst>
          </p:cNvPr>
          <p:cNvPicPr>
            <a:picLocks noChangeAspect="1"/>
          </p:cNvPicPr>
          <p:nvPr/>
        </p:nvPicPr>
        <p:blipFill>
          <a:blip r:embed="rId6"/>
          <a:stretch>
            <a:fillRect/>
          </a:stretch>
        </p:blipFill>
        <p:spPr>
          <a:xfrm>
            <a:off x="286199" y="1881065"/>
            <a:ext cx="2230410" cy="3248640"/>
          </a:xfrm>
          <a:prstGeom prst="rect">
            <a:avLst/>
          </a:prstGeom>
        </p:spPr>
      </p:pic>
      <p:sp>
        <p:nvSpPr>
          <p:cNvPr id="12" name="矩形 11">
            <a:extLst>
              <a:ext uri="{FF2B5EF4-FFF2-40B4-BE49-F238E27FC236}">
                <a16:creationId xmlns="" xmlns:a16="http://schemas.microsoft.com/office/drawing/2014/main" id="{0E3651AF-A2BD-4F3A-8AC3-1031151F608F}"/>
              </a:ext>
            </a:extLst>
          </p:cNvPr>
          <p:cNvSpPr/>
          <p:nvPr/>
        </p:nvSpPr>
        <p:spPr>
          <a:xfrm>
            <a:off x="2613751" y="873895"/>
            <a:ext cx="8984977" cy="5693866"/>
          </a:xfrm>
          <a:prstGeom prst="rect">
            <a:avLst/>
          </a:prstGeom>
        </p:spPr>
        <p:txBody>
          <a:bodyPr wrap="square">
            <a:spAutoFit/>
          </a:bodyPr>
          <a:lstStyle/>
          <a:p>
            <a:r>
              <a:rPr lang="zh-CN" altLang="en-US" sz="2800" dirty="0" smtClean="0"/>
              <a:t> </a:t>
            </a:r>
            <a:r>
              <a:rPr lang="en-US" altLang="zh-CN" sz="2800" dirty="0" smtClean="0"/>
              <a:t>1 </a:t>
            </a:r>
            <a:r>
              <a:rPr lang="zh-CN" altLang="en-US" sz="2800" dirty="0" smtClean="0"/>
              <a:t>、战</a:t>
            </a:r>
            <a:r>
              <a:rPr lang="zh-CN" altLang="en-US" sz="2800" dirty="0"/>
              <a:t>棋游戏：战略角色扮演游戏（</a:t>
            </a:r>
            <a:r>
              <a:rPr lang="en-US" altLang="zh-CN" sz="2800" dirty="0"/>
              <a:t>SRPG</a:t>
            </a:r>
            <a:r>
              <a:rPr lang="zh-CN" altLang="en-US" sz="2800" dirty="0"/>
              <a:t>），战棋游戏是回合制的、角色扮演的、在地图上按格移动人物进行作战的游戏。因为这种游戏就像是在下棋一样，故称为回合制战棋游戏。</a:t>
            </a:r>
          </a:p>
          <a:p>
            <a:r>
              <a:rPr lang="en-US" altLang="zh-CN" sz="2800" dirty="0" smtClean="0"/>
              <a:t>2</a:t>
            </a:r>
            <a:r>
              <a:rPr lang="zh-CN" altLang="en-US" sz="2800" dirty="0" smtClean="0"/>
              <a:t>、火焰</a:t>
            </a:r>
            <a:r>
              <a:rPr lang="zh-CN" altLang="en-US" sz="2800" dirty="0"/>
              <a:t>之纹章：（日文名：</a:t>
            </a:r>
            <a:r>
              <a:rPr lang="ja-JP" altLang="en-US" sz="2800" dirty="0"/>
              <a:t>ファイアーエムブレム，</a:t>
            </a:r>
            <a:r>
              <a:rPr lang="zh-CN" altLang="en-US" sz="2800" dirty="0"/>
              <a:t>英语：</a:t>
            </a:r>
            <a:r>
              <a:rPr lang="en-US" altLang="zh-CN" sz="2800" dirty="0"/>
              <a:t>Fire Emblem</a:t>
            </a:r>
            <a:r>
              <a:rPr lang="zh-CN" altLang="en-US" sz="2800" dirty="0"/>
              <a:t>，台湾译作“圣火降魔录”），是</a:t>
            </a:r>
            <a:r>
              <a:rPr lang="en-US" altLang="zh-CN" sz="2800" dirty="0"/>
              <a:t>Intelligent Systems</a:t>
            </a:r>
            <a:r>
              <a:rPr lang="zh-CN" altLang="en-US" sz="2800" dirty="0"/>
              <a:t>公司开发，任天堂公司发行的战略角色扮演游戏系列。</a:t>
            </a:r>
          </a:p>
          <a:p>
            <a:r>
              <a:rPr lang="zh-CN" altLang="en-US" sz="2800" dirty="0"/>
              <a:t>火焰之纹章系列是加贺昭三受到当时日本流行的奇幻小说的影响和日本将棋游戏的启发所设计的以中世纪</a:t>
            </a:r>
            <a:r>
              <a:rPr lang="zh-CN" altLang="en-US" sz="2800" dirty="0" smtClean="0"/>
              <a:t>剑</a:t>
            </a:r>
            <a:endParaRPr lang="en-US" altLang="zh-CN" sz="2800" dirty="0" smtClean="0"/>
          </a:p>
          <a:p>
            <a:r>
              <a:rPr lang="zh-CN" altLang="en-US" sz="2800" dirty="0" smtClean="0"/>
              <a:t>与</a:t>
            </a:r>
            <a:r>
              <a:rPr lang="zh-CN" altLang="en-US" sz="2800" dirty="0"/>
              <a:t>魔法的奇幻题材为背景的家用机游戏</a:t>
            </a:r>
            <a:r>
              <a:rPr lang="zh-CN" altLang="en-US" sz="2800" dirty="0" smtClean="0"/>
              <a:t>。游</a:t>
            </a:r>
            <a:endParaRPr lang="en-US" altLang="zh-CN" sz="2800" dirty="0"/>
          </a:p>
          <a:p>
            <a:r>
              <a:rPr lang="zh-CN" altLang="en-US" sz="2800" dirty="0" smtClean="0"/>
              <a:t>戏中</a:t>
            </a:r>
            <a:r>
              <a:rPr lang="zh-CN" altLang="en-US" sz="2800" dirty="0"/>
              <a:t>的主角主要是骑士、魔法师、剑士和</a:t>
            </a:r>
            <a:r>
              <a:rPr lang="zh-CN" altLang="en-US" sz="2800" dirty="0" smtClean="0"/>
              <a:t>龙</a:t>
            </a:r>
            <a:endParaRPr lang="en-US" altLang="zh-CN" sz="2800" dirty="0" smtClean="0"/>
          </a:p>
          <a:p>
            <a:r>
              <a:rPr lang="zh-CN" altLang="en-US" sz="2800" dirty="0" smtClean="0"/>
              <a:t>人</a:t>
            </a:r>
            <a:r>
              <a:rPr lang="zh-CN" altLang="en-US" sz="2800" dirty="0"/>
              <a:t>等。</a:t>
            </a:r>
          </a:p>
        </p:txBody>
      </p:sp>
    </p:spTree>
    <p:extLst>
      <p:ext uri="{BB962C8B-B14F-4D97-AF65-F5344CB8AC3E}">
        <p14:creationId xmlns:p14="http://schemas.microsoft.com/office/powerpoint/2010/main" val="3307538078"/>
      </p:ext>
    </p:extLst>
  </p:cSld>
  <p:clrMapOvr>
    <a:masterClrMapping/>
  </p:clrMapOvr>
  <mc:AlternateContent xmlns:mc="http://schemas.openxmlformats.org/markup-compatibility/2006" xmlns:p14="http://schemas.microsoft.com/office/powerpoint/2010/main">
    <mc:Choice Requires="p14">
      <p:transition spd="slow" p14:dur="1500" advTm="3500">
        <p:random/>
      </p:transition>
    </mc:Choice>
    <mc:Fallback xmlns="">
      <p:transition spd="slow" advTm="3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150"/>
                            </p:stCondLst>
                            <p:childTnLst>
                              <p:par>
                                <p:cTn id="24" presetID="42"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750"/>
                                        <p:tgtEl>
                                          <p:spTgt spid="3"/>
                                        </p:tgtEl>
                                      </p:cBhvr>
                                    </p:animEffect>
                                    <p:anim calcmode="lin" valueType="num">
                                      <p:cBhvr>
                                        <p:cTn id="27" dur="750" fill="hold"/>
                                        <p:tgtEl>
                                          <p:spTgt spid="3"/>
                                        </p:tgtEl>
                                        <p:attrNameLst>
                                          <p:attrName>ppt_x</p:attrName>
                                        </p:attrNameLst>
                                      </p:cBhvr>
                                      <p:tavLst>
                                        <p:tav tm="0">
                                          <p:val>
                                            <p:strVal val="#ppt_x"/>
                                          </p:val>
                                        </p:tav>
                                        <p:tav tm="100000">
                                          <p:val>
                                            <p:strVal val="#ppt_x"/>
                                          </p:val>
                                        </p:tav>
                                      </p:tavLst>
                                    </p:anim>
                                    <p:anim calcmode="lin" valueType="num">
                                      <p:cBhvr>
                                        <p:cTn id="28" dur="75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1900"/>
                            </p:stCondLst>
                            <p:childTnLst>
                              <p:par>
                                <p:cTn id="30" presetID="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各界面</a:t>
            </a:r>
            <a:r>
              <a:rPr lang="en-US" altLang="zh-CN" sz="3200" dirty="0">
                <a:latin typeface="Adobe Caslon Pro" pitchFamily="18" charset="0"/>
                <a:ea typeface="萝莉体 第二版" panose="02000500000000000000" pitchFamily="2" charset="-122"/>
                <a:cs typeface="萝莉体 第二版" panose="02000500000000000000" pitchFamily="2" charset="-122"/>
              </a:rPr>
              <a:t>UI</a:t>
            </a: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展示</a:t>
            </a:r>
            <a:endParaRPr lang="zh-CN" altLang="en-US" sz="3200" dirty="0">
              <a:latin typeface="萝莉体" pitchFamily="2" charset="-122"/>
              <a:ea typeface="萝莉体" pitchFamily="2" charset="-122"/>
              <a:cs typeface="萝莉体"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a16="http://schemas.microsoft.com/office/drawing/2014/main" xmlns=""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1026" name="Picture 2" descr="C:\Users\朗丰\Desktop\圣剑纹章素材\已选中的素材\预览图合集\interface_star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7930" y="1013739"/>
            <a:ext cx="7260119" cy="555185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xmlns="" id="{050393C0-9C0E-402A-A5CF-8823859FD710}"/>
              </a:ext>
            </a:extLst>
          </p:cNvPr>
          <p:cNvSpPr/>
          <p:nvPr/>
        </p:nvSpPr>
        <p:spPr>
          <a:xfrm>
            <a:off x="-200029" y="1522223"/>
            <a:ext cx="3400430" cy="1200329"/>
          </a:xfrm>
          <a:prstGeom prst="rect">
            <a:avLst/>
          </a:prstGeom>
        </p:spPr>
        <p:txBody>
          <a:bodyPr wrap="square">
            <a:spAutoFit/>
          </a:bodyPr>
          <a:lstStyle/>
          <a:p>
            <a:pPr lvl="0" algn="r">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开始界面</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144731501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anim calcmode="lin" valueType="num">
                                      <p:cBhvr>
                                        <p:cTn id="27" dur="500" fill="hold"/>
                                        <p:tgtEl>
                                          <p:spTgt spid="16"/>
                                        </p:tgtEl>
                                        <p:attrNameLst>
                                          <p:attrName>ppt_x</p:attrName>
                                        </p:attrNameLst>
                                      </p:cBhvr>
                                      <p:tavLst>
                                        <p:tav tm="0">
                                          <p:val>
                                            <p:strVal val="#ppt_x"/>
                                          </p:val>
                                        </p:tav>
                                        <p:tav tm="100000">
                                          <p:val>
                                            <p:strVal val="#ppt_x"/>
                                          </p:val>
                                        </p:tav>
                                      </p:tavLst>
                                    </p:anim>
                                    <p:anim calcmode="lin" valueType="num">
                                      <p:cBhvr>
                                        <p:cTn id="28" dur="500" fill="hold"/>
                                        <p:tgtEl>
                                          <p:spTgt spid="16"/>
                                        </p:tgtEl>
                                        <p:attrNameLst>
                                          <p:attrName>ppt_y</p:attrName>
                                        </p:attrNameLst>
                                      </p:cBhvr>
                                      <p:tavLst>
                                        <p:tav tm="0">
                                          <p:val>
                                            <p:strVal val="#ppt_y+.1"/>
                                          </p:val>
                                        </p:tav>
                                        <p:tav tm="100000">
                                          <p:val>
                                            <p:strVal val="#ppt_y"/>
                                          </p:val>
                                        </p:tav>
                                      </p:tavLst>
                                    </p:anim>
                                  </p:childTnLst>
                                </p:cTn>
                              </p:par>
                            </p:childTnLst>
                          </p:cTn>
                        </p:par>
                        <p:par>
                          <p:cTn id="29" fill="hold">
                            <p:stCondLst>
                              <p:cond delay="1800"/>
                            </p:stCondLst>
                            <p:childTnLst>
                              <p:par>
                                <p:cTn id="30" presetID="31" presetClass="entr" presetSubtype="0" fill="hold" nodeType="after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p:cTn id="32" dur="1000" fill="hold"/>
                                        <p:tgtEl>
                                          <p:spTgt spid="1026"/>
                                        </p:tgtEl>
                                        <p:attrNameLst>
                                          <p:attrName>ppt_w</p:attrName>
                                        </p:attrNameLst>
                                      </p:cBhvr>
                                      <p:tavLst>
                                        <p:tav tm="0">
                                          <p:val>
                                            <p:fltVal val="0"/>
                                          </p:val>
                                        </p:tav>
                                        <p:tav tm="100000">
                                          <p:val>
                                            <p:strVal val="#ppt_w"/>
                                          </p:val>
                                        </p:tav>
                                      </p:tavLst>
                                    </p:anim>
                                    <p:anim calcmode="lin" valueType="num">
                                      <p:cBhvr>
                                        <p:cTn id="33" dur="1000" fill="hold"/>
                                        <p:tgtEl>
                                          <p:spTgt spid="1026"/>
                                        </p:tgtEl>
                                        <p:attrNameLst>
                                          <p:attrName>ppt_h</p:attrName>
                                        </p:attrNameLst>
                                      </p:cBhvr>
                                      <p:tavLst>
                                        <p:tav tm="0">
                                          <p:val>
                                            <p:fltVal val="0"/>
                                          </p:val>
                                        </p:tav>
                                        <p:tav tm="100000">
                                          <p:val>
                                            <p:strVal val="#ppt_h"/>
                                          </p:val>
                                        </p:tav>
                                      </p:tavLst>
                                    </p:anim>
                                    <p:anim calcmode="lin" valueType="num">
                                      <p:cBhvr>
                                        <p:cTn id="34" dur="1000" fill="hold"/>
                                        <p:tgtEl>
                                          <p:spTgt spid="1026"/>
                                        </p:tgtEl>
                                        <p:attrNameLst>
                                          <p:attrName>style.rotation</p:attrName>
                                        </p:attrNameLst>
                                      </p:cBhvr>
                                      <p:tavLst>
                                        <p:tav tm="0">
                                          <p:val>
                                            <p:fltVal val="90"/>
                                          </p:val>
                                        </p:tav>
                                        <p:tav tm="100000">
                                          <p:val>
                                            <p:fltVal val="0"/>
                                          </p:val>
                                        </p:tav>
                                      </p:tavLst>
                                    </p:anim>
                                    <p:animEffect transition="in" filter="fade">
                                      <p:cBhvr>
                                        <p:cTn id="35"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各界面</a:t>
            </a:r>
            <a:r>
              <a:rPr lang="en-US" altLang="zh-CN" sz="3200" dirty="0">
                <a:latin typeface="Adobe Caslon Pro" pitchFamily="18" charset="0"/>
                <a:ea typeface="萝莉体 第二版" panose="02000500000000000000" pitchFamily="2" charset="-122"/>
                <a:cs typeface="萝莉体 第二版" panose="02000500000000000000" pitchFamily="2" charset="-122"/>
              </a:rPr>
              <a:t>UI</a:t>
            </a: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展示</a:t>
            </a:r>
            <a:endParaRPr lang="zh-CN" altLang="en-US" sz="3200" dirty="0">
              <a:latin typeface="萝莉体" pitchFamily="2" charset="-122"/>
              <a:ea typeface="萝莉体" pitchFamily="2" charset="-122"/>
              <a:cs typeface="萝莉体"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a16="http://schemas.microsoft.com/office/drawing/2014/main" xmlns=""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2050" name="Picture 2" descr="C:\Users\朗丰\Desktop\圣剑纹章素材\已选中的素材\预览图合集\开始选择界面.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0777" y="1000005"/>
            <a:ext cx="7278079" cy="556559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xmlns="" id="{050393C0-9C0E-402A-A5CF-8823859FD710}"/>
              </a:ext>
            </a:extLst>
          </p:cNvPr>
          <p:cNvSpPr/>
          <p:nvPr/>
        </p:nvSpPr>
        <p:spPr>
          <a:xfrm>
            <a:off x="-200030" y="1522223"/>
            <a:ext cx="4130807" cy="1200329"/>
          </a:xfrm>
          <a:prstGeom prst="rect">
            <a:avLst/>
          </a:prstGeom>
        </p:spPr>
        <p:txBody>
          <a:bodyPr wrap="square">
            <a:spAutoFit/>
          </a:bodyPr>
          <a:lstStyle/>
          <a:p>
            <a:pPr lvl="0" algn="r">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开始选择界面</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303255013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1800"/>
                            </p:stCondLst>
                            <p:childTnLst>
                              <p:par>
                                <p:cTn id="30" presetID="53" presetClass="entr" presetSubtype="16" fill="hold" nodeType="afterEffect">
                                  <p:stCondLst>
                                    <p:cond delay="0"/>
                                  </p:stCondLst>
                                  <p:childTnLst>
                                    <p:set>
                                      <p:cBhvr>
                                        <p:cTn id="31" dur="1" fill="hold">
                                          <p:stCondLst>
                                            <p:cond delay="0"/>
                                          </p:stCondLst>
                                        </p:cTn>
                                        <p:tgtEl>
                                          <p:spTgt spid="2050"/>
                                        </p:tgtEl>
                                        <p:attrNameLst>
                                          <p:attrName>style.visibility</p:attrName>
                                        </p:attrNameLst>
                                      </p:cBhvr>
                                      <p:to>
                                        <p:strVal val="visible"/>
                                      </p:to>
                                    </p:set>
                                    <p:anim calcmode="lin" valueType="num">
                                      <p:cBhvr>
                                        <p:cTn id="32" dur="500" fill="hold"/>
                                        <p:tgtEl>
                                          <p:spTgt spid="2050"/>
                                        </p:tgtEl>
                                        <p:attrNameLst>
                                          <p:attrName>ppt_w</p:attrName>
                                        </p:attrNameLst>
                                      </p:cBhvr>
                                      <p:tavLst>
                                        <p:tav tm="0">
                                          <p:val>
                                            <p:fltVal val="0"/>
                                          </p:val>
                                        </p:tav>
                                        <p:tav tm="100000">
                                          <p:val>
                                            <p:strVal val="#ppt_w"/>
                                          </p:val>
                                        </p:tav>
                                      </p:tavLst>
                                    </p:anim>
                                    <p:anim calcmode="lin" valueType="num">
                                      <p:cBhvr>
                                        <p:cTn id="33" dur="500" fill="hold"/>
                                        <p:tgtEl>
                                          <p:spTgt spid="2050"/>
                                        </p:tgtEl>
                                        <p:attrNameLst>
                                          <p:attrName>ppt_h</p:attrName>
                                        </p:attrNameLst>
                                      </p:cBhvr>
                                      <p:tavLst>
                                        <p:tav tm="0">
                                          <p:val>
                                            <p:fltVal val="0"/>
                                          </p:val>
                                        </p:tav>
                                        <p:tav tm="100000">
                                          <p:val>
                                            <p:strVal val="#ppt_h"/>
                                          </p:val>
                                        </p:tav>
                                      </p:tavLst>
                                    </p:anim>
                                    <p:animEffect transition="in" filter="fade">
                                      <p:cBhvr>
                                        <p:cTn id="3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各界面</a:t>
            </a:r>
            <a:r>
              <a:rPr lang="en-US" altLang="zh-CN" sz="3200" dirty="0">
                <a:latin typeface="Adobe Caslon Pro" pitchFamily="18" charset="0"/>
                <a:ea typeface="萝莉体 第二版" panose="02000500000000000000" pitchFamily="2" charset="-122"/>
                <a:cs typeface="萝莉体 第二版" panose="02000500000000000000" pitchFamily="2" charset="-122"/>
              </a:rPr>
              <a:t>UI</a:t>
            </a: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展示</a:t>
            </a:r>
            <a:endParaRPr lang="zh-CN" altLang="en-US" sz="3200" dirty="0">
              <a:latin typeface="萝莉体" pitchFamily="2" charset="-122"/>
              <a:ea typeface="萝莉体" pitchFamily="2" charset="-122"/>
              <a:cs typeface="萝莉体"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a16="http://schemas.microsoft.com/office/drawing/2014/main" xmlns=""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sp>
        <p:nvSpPr>
          <p:cNvPr id="64" name="矩形 63">
            <a:extLst>
              <a:ext uri="{FF2B5EF4-FFF2-40B4-BE49-F238E27FC236}">
                <a16:creationId xmlns:a16="http://schemas.microsoft.com/office/drawing/2014/main" xmlns="" id="{050393C0-9C0E-402A-A5CF-8823859FD710}"/>
              </a:ext>
            </a:extLst>
          </p:cNvPr>
          <p:cNvSpPr/>
          <p:nvPr/>
        </p:nvSpPr>
        <p:spPr>
          <a:xfrm>
            <a:off x="-200030" y="1522223"/>
            <a:ext cx="3235003" cy="1027204"/>
          </a:xfrm>
          <a:prstGeom prst="rect">
            <a:avLst/>
          </a:prstGeom>
        </p:spPr>
        <p:txBody>
          <a:bodyPr wrap="square">
            <a:spAutoFit/>
          </a:bodyPr>
          <a:lstStyle/>
          <a:p>
            <a:pPr lvl="0" algn="r">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剧情界面</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pic>
        <p:nvPicPr>
          <p:cNvPr id="3074" name="Picture 2" descr="C:\Users\朗丰\Desktop\圣剑纹章素材\已选中的素材\预览图合集\剧情界面预览.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0157" y="1285876"/>
            <a:ext cx="8807682" cy="480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5013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anim calcmode="lin" valueType="num">
                                      <p:cBhvr>
                                        <p:cTn id="27" dur="500" fill="hold"/>
                                        <p:tgtEl>
                                          <p:spTgt spid="64"/>
                                        </p:tgtEl>
                                        <p:attrNameLst>
                                          <p:attrName>ppt_x</p:attrName>
                                        </p:attrNameLst>
                                      </p:cBhvr>
                                      <p:tavLst>
                                        <p:tav tm="0">
                                          <p:val>
                                            <p:strVal val="#ppt_x"/>
                                          </p:val>
                                        </p:tav>
                                        <p:tav tm="100000">
                                          <p:val>
                                            <p:strVal val="#ppt_x"/>
                                          </p:val>
                                        </p:tav>
                                      </p:tavLst>
                                    </p:anim>
                                    <p:anim calcmode="lin" valueType="num">
                                      <p:cBhvr>
                                        <p:cTn id="28" dur="500" fill="hold"/>
                                        <p:tgtEl>
                                          <p:spTgt spid="64"/>
                                        </p:tgtEl>
                                        <p:attrNameLst>
                                          <p:attrName>ppt_y</p:attrName>
                                        </p:attrNameLst>
                                      </p:cBhvr>
                                      <p:tavLst>
                                        <p:tav tm="0">
                                          <p:val>
                                            <p:strVal val="#ppt_y+.1"/>
                                          </p:val>
                                        </p:tav>
                                        <p:tav tm="100000">
                                          <p:val>
                                            <p:strVal val="#ppt_y"/>
                                          </p:val>
                                        </p:tav>
                                      </p:tavLst>
                                    </p:anim>
                                  </p:childTnLst>
                                </p:cTn>
                              </p:par>
                            </p:childTnLst>
                          </p:cTn>
                        </p:par>
                        <p:par>
                          <p:cTn id="29" fill="hold">
                            <p:stCondLst>
                              <p:cond delay="1800"/>
                            </p:stCondLst>
                            <p:childTnLst>
                              <p:par>
                                <p:cTn id="30" presetID="53" presetClass="entr" presetSubtype="16" fill="hold" nodeType="afterEffect">
                                  <p:stCondLst>
                                    <p:cond delay="0"/>
                                  </p:stCondLst>
                                  <p:childTnLst>
                                    <p:set>
                                      <p:cBhvr>
                                        <p:cTn id="31" dur="1" fill="hold">
                                          <p:stCondLst>
                                            <p:cond delay="0"/>
                                          </p:stCondLst>
                                        </p:cTn>
                                        <p:tgtEl>
                                          <p:spTgt spid="3074"/>
                                        </p:tgtEl>
                                        <p:attrNameLst>
                                          <p:attrName>style.visibility</p:attrName>
                                        </p:attrNameLst>
                                      </p:cBhvr>
                                      <p:to>
                                        <p:strVal val="visible"/>
                                      </p:to>
                                    </p:set>
                                    <p:anim calcmode="lin" valueType="num">
                                      <p:cBhvr>
                                        <p:cTn id="32" dur="500" fill="hold"/>
                                        <p:tgtEl>
                                          <p:spTgt spid="3074"/>
                                        </p:tgtEl>
                                        <p:attrNameLst>
                                          <p:attrName>ppt_w</p:attrName>
                                        </p:attrNameLst>
                                      </p:cBhvr>
                                      <p:tavLst>
                                        <p:tav tm="0">
                                          <p:val>
                                            <p:fltVal val="0"/>
                                          </p:val>
                                        </p:tav>
                                        <p:tav tm="100000">
                                          <p:val>
                                            <p:strVal val="#ppt_w"/>
                                          </p:val>
                                        </p:tav>
                                      </p:tavLst>
                                    </p:anim>
                                    <p:anim calcmode="lin" valueType="num">
                                      <p:cBhvr>
                                        <p:cTn id="33" dur="500" fill="hold"/>
                                        <p:tgtEl>
                                          <p:spTgt spid="3074"/>
                                        </p:tgtEl>
                                        <p:attrNameLst>
                                          <p:attrName>ppt_h</p:attrName>
                                        </p:attrNameLst>
                                      </p:cBhvr>
                                      <p:tavLst>
                                        <p:tav tm="0">
                                          <p:val>
                                            <p:fltVal val="0"/>
                                          </p:val>
                                        </p:tav>
                                        <p:tav tm="100000">
                                          <p:val>
                                            <p:strVal val="#ppt_h"/>
                                          </p:val>
                                        </p:tav>
                                      </p:tavLst>
                                    </p:anim>
                                    <p:animEffect transition="in" filter="fade">
                                      <p:cBhvr>
                                        <p:cTn id="3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各界面</a:t>
            </a:r>
            <a:r>
              <a:rPr lang="en-US" altLang="zh-CN" sz="3200" dirty="0">
                <a:latin typeface="Adobe Caslon Pro" pitchFamily="18" charset="0"/>
                <a:ea typeface="萝莉体 第二版" panose="02000500000000000000" pitchFamily="2" charset="-122"/>
                <a:cs typeface="萝莉体 第二版" panose="02000500000000000000" pitchFamily="2" charset="-122"/>
              </a:rPr>
              <a:t>UI</a:t>
            </a: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展示</a:t>
            </a:r>
            <a:endParaRPr lang="zh-CN" altLang="en-US" sz="3200" dirty="0">
              <a:latin typeface="萝莉体" pitchFamily="2" charset="-122"/>
              <a:ea typeface="萝莉体" pitchFamily="2" charset="-122"/>
              <a:cs typeface="萝莉体"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a16="http://schemas.microsoft.com/office/drawing/2014/main" xmlns=""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pic>
        <p:nvPicPr>
          <p:cNvPr id="5122" name="Picture 2" descr="C:\Users\朗丰\Desktop\圣剑纹章素材\已选中的素材\预览图合集\打开菜单预览.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2775" y="1238205"/>
            <a:ext cx="8739903" cy="476721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xmlns="" id="{050393C0-9C0E-402A-A5CF-8823859FD710}"/>
              </a:ext>
            </a:extLst>
          </p:cNvPr>
          <p:cNvSpPr/>
          <p:nvPr/>
        </p:nvSpPr>
        <p:spPr>
          <a:xfrm>
            <a:off x="-200030" y="1522223"/>
            <a:ext cx="3235003" cy="1027204"/>
          </a:xfrm>
          <a:prstGeom prst="rect">
            <a:avLst/>
          </a:prstGeom>
        </p:spPr>
        <p:txBody>
          <a:bodyPr wrap="square">
            <a:spAutoFit/>
          </a:bodyPr>
          <a:lstStyle/>
          <a:p>
            <a:pPr lvl="0" algn="r">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菜单界面</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spTree>
    <p:extLst>
      <p:ext uri="{BB962C8B-B14F-4D97-AF65-F5344CB8AC3E}">
        <p14:creationId xmlns:p14="http://schemas.microsoft.com/office/powerpoint/2010/main" val="338199676"/>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1800"/>
                            </p:stCondLst>
                            <p:childTnLst>
                              <p:par>
                                <p:cTn id="30" presetID="31" presetClass="entr" presetSubtype="0" fill="hold" nodeType="afterEffect">
                                  <p:stCondLst>
                                    <p:cond delay="0"/>
                                  </p:stCondLst>
                                  <p:childTnLst>
                                    <p:set>
                                      <p:cBhvr>
                                        <p:cTn id="31" dur="1" fill="hold">
                                          <p:stCondLst>
                                            <p:cond delay="0"/>
                                          </p:stCondLst>
                                        </p:cTn>
                                        <p:tgtEl>
                                          <p:spTgt spid="5122"/>
                                        </p:tgtEl>
                                        <p:attrNameLst>
                                          <p:attrName>style.visibility</p:attrName>
                                        </p:attrNameLst>
                                      </p:cBhvr>
                                      <p:to>
                                        <p:strVal val="visible"/>
                                      </p:to>
                                    </p:set>
                                    <p:anim calcmode="lin" valueType="num">
                                      <p:cBhvr>
                                        <p:cTn id="32" dur="1000" fill="hold"/>
                                        <p:tgtEl>
                                          <p:spTgt spid="5122"/>
                                        </p:tgtEl>
                                        <p:attrNameLst>
                                          <p:attrName>ppt_w</p:attrName>
                                        </p:attrNameLst>
                                      </p:cBhvr>
                                      <p:tavLst>
                                        <p:tav tm="0">
                                          <p:val>
                                            <p:fltVal val="0"/>
                                          </p:val>
                                        </p:tav>
                                        <p:tav tm="100000">
                                          <p:val>
                                            <p:strVal val="#ppt_w"/>
                                          </p:val>
                                        </p:tav>
                                      </p:tavLst>
                                    </p:anim>
                                    <p:anim calcmode="lin" valueType="num">
                                      <p:cBhvr>
                                        <p:cTn id="33" dur="1000" fill="hold"/>
                                        <p:tgtEl>
                                          <p:spTgt spid="5122"/>
                                        </p:tgtEl>
                                        <p:attrNameLst>
                                          <p:attrName>ppt_h</p:attrName>
                                        </p:attrNameLst>
                                      </p:cBhvr>
                                      <p:tavLst>
                                        <p:tav tm="0">
                                          <p:val>
                                            <p:fltVal val="0"/>
                                          </p:val>
                                        </p:tav>
                                        <p:tav tm="100000">
                                          <p:val>
                                            <p:strVal val="#ppt_h"/>
                                          </p:val>
                                        </p:tav>
                                      </p:tavLst>
                                    </p:anim>
                                    <p:anim calcmode="lin" valueType="num">
                                      <p:cBhvr>
                                        <p:cTn id="34" dur="1000" fill="hold"/>
                                        <p:tgtEl>
                                          <p:spTgt spid="5122"/>
                                        </p:tgtEl>
                                        <p:attrNameLst>
                                          <p:attrName>style.rotation</p:attrName>
                                        </p:attrNameLst>
                                      </p:cBhvr>
                                      <p:tavLst>
                                        <p:tav tm="0">
                                          <p:val>
                                            <p:fltVal val="90"/>
                                          </p:val>
                                        </p:tav>
                                        <p:tav tm="100000">
                                          <p:val>
                                            <p:fltVal val="0"/>
                                          </p:val>
                                        </p:tav>
                                      </p:tavLst>
                                    </p:anim>
                                    <p:animEffect transition="in" filter="fade">
                                      <p:cBhvr>
                                        <p:cTn id="35"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xmlns="" id="{8BE2544A-9630-4FF8-8BD4-F9BFEA01341A}"/>
              </a:ext>
            </a:extLst>
          </p:cNvPr>
          <p:cNvSpPr txBox="1"/>
          <p:nvPr/>
        </p:nvSpPr>
        <p:spPr>
          <a:xfrm>
            <a:off x="1510474" y="234963"/>
            <a:ext cx="3736402" cy="584775"/>
          </a:xfrm>
          <a:prstGeom prst="rect">
            <a:avLst/>
          </a:prstGeom>
          <a:noFill/>
        </p:spPr>
        <p:txBody>
          <a:bodyPr wrap="square" rtlCol="0">
            <a:spAutoFit/>
          </a:bodyPr>
          <a:lstStyle/>
          <a:p>
            <a:pPr algn="ct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各界面</a:t>
            </a:r>
            <a:r>
              <a:rPr lang="en-US" altLang="zh-CN" sz="3200" dirty="0">
                <a:latin typeface="Adobe Caslon Pro" pitchFamily="18" charset="0"/>
                <a:ea typeface="萝莉体 第二版" panose="02000500000000000000" pitchFamily="2" charset="-122"/>
                <a:cs typeface="萝莉体 第二版" panose="02000500000000000000" pitchFamily="2" charset="-122"/>
              </a:rPr>
              <a:t>UI</a:t>
            </a:r>
            <a:r>
              <a:rPr lang="zh-CN" altLang="en-US" sz="3200" dirty="0">
                <a:latin typeface="Arial Black" panose="020B0A04020102020204" pitchFamily="34" charset="0"/>
                <a:ea typeface="萝莉体 第二版" panose="02000500000000000000" pitchFamily="2" charset="-122"/>
                <a:cs typeface="萝莉体 第二版" panose="02000500000000000000" pitchFamily="2" charset="-122"/>
              </a:rPr>
              <a:t>展示</a:t>
            </a:r>
            <a:endParaRPr lang="zh-CN" altLang="en-US" sz="3200" dirty="0">
              <a:latin typeface="萝莉体" pitchFamily="2" charset="-122"/>
              <a:ea typeface="萝莉体" pitchFamily="2" charset="-122"/>
              <a:cs typeface="萝莉体" pitchFamily="2" charset="-122"/>
            </a:endParaRPr>
          </a:p>
        </p:txBody>
      </p:sp>
      <p:grpSp>
        <p:nvGrpSpPr>
          <p:cNvPr id="11" name="组合 10">
            <a:extLst>
              <a:ext uri="{FF2B5EF4-FFF2-40B4-BE49-F238E27FC236}">
                <a16:creationId xmlns:a16="http://schemas.microsoft.com/office/drawing/2014/main" xmlns="" id="{54C12B5E-224D-47C1-AC2E-F99BE74E6A85}"/>
              </a:ext>
            </a:extLst>
          </p:cNvPr>
          <p:cNvGrpSpPr/>
          <p:nvPr/>
        </p:nvGrpSpPr>
        <p:grpSpPr>
          <a:xfrm>
            <a:off x="230895" y="130347"/>
            <a:ext cx="12227806" cy="963251"/>
            <a:chOff x="230895" y="130347"/>
            <a:chExt cx="12227806" cy="963251"/>
          </a:xfrm>
        </p:grpSpPr>
        <p:sp>
          <p:nvSpPr>
            <p:cNvPr id="6" name="任意多边形: 形状 5">
              <a:extLst>
                <a:ext uri="{FF2B5EF4-FFF2-40B4-BE49-F238E27FC236}">
                  <a16:creationId xmlns:a16="http://schemas.microsoft.com/office/drawing/2014/main" xmlns="" id="{E2DFC5BF-08DA-4CD1-BAD6-2F1A2906817D}"/>
                </a:ext>
              </a:extLst>
            </p:cNvPr>
            <p:cNvSpPr/>
            <p:nvPr/>
          </p:nvSpPr>
          <p:spPr>
            <a:xfrm>
              <a:off x="1497774" y="457552"/>
              <a:ext cx="7455726" cy="372151"/>
            </a:xfrm>
            <a:custGeom>
              <a:avLst/>
              <a:gdLst>
                <a:gd name="connsiteX0" fmla="*/ 0 w 9877777"/>
                <a:gd name="connsiteY0" fmla="*/ 284617 h 420929"/>
                <a:gd name="connsiteX1" fmla="*/ 620889 w 9877777"/>
                <a:gd name="connsiteY1" fmla="*/ 115284 h 420929"/>
                <a:gd name="connsiteX2" fmla="*/ 2302933 w 9877777"/>
                <a:gd name="connsiteY2" fmla="*/ 420084 h 420929"/>
                <a:gd name="connsiteX3" fmla="*/ 4696177 w 9877777"/>
                <a:gd name="connsiteY3" fmla="*/ 2395 h 420929"/>
                <a:gd name="connsiteX4" fmla="*/ 6886222 w 9877777"/>
                <a:gd name="connsiteY4" fmla="*/ 250751 h 420929"/>
                <a:gd name="connsiteX5" fmla="*/ 9098844 w 9877777"/>
                <a:gd name="connsiteY5" fmla="*/ 284617 h 420929"/>
                <a:gd name="connsiteX6" fmla="*/ 9877777 w 9877777"/>
                <a:gd name="connsiteY6" fmla="*/ 149151 h 420929"/>
                <a:gd name="connsiteX0" fmla="*/ 0 w 9877777"/>
                <a:gd name="connsiteY0" fmla="*/ 284617 h 431037"/>
                <a:gd name="connsiteX1" fmla="*/ 595855 w 9877777"/>
                <a:gd name="connsiteY1" fmla="*/ 307195 h 431037"/>
                <a:gd name="connsiteX2" fmla="*/ 2302933 w 9877777"/>
                <a:gd name="connsiteY2" fmla="*/ 420084 h 431037"/>
                <a:gd name="connsiteX3" fmla="*/ 4696177 w 9877777"/>
                <a:gd name="connsiteY3" fmla="*/ 2395 h 431037"/>
                <a:gd name="connsiteX4" fmla="*/ 6886222 w 9877777"/>
                <a:gd name="connsiteY4" fmla="*/ 250751 h 431037"/>
                <a:gd name="connsiteX5" fmla="*/ 9098844 w 9877777"/>
                <a:gd name="connsiteY5" fmla="*/ 284617 h 431037"/>
                <a:gd name="connsiteX6" fmla="*/ 9877777 w 9877777"/>
                <a:gd name="connsiteY6" fmla="*/ 149151 h 43103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194306 h 431977"/>
                <a:gd name="connsiteX1" fmla="*/ 633406 w 9915328"/>
                <a:gd name="connsiteY1" fmla="*/ 307195 h 431977"/>
                <a:gd name="connsiteX2" fmla="*/ 2340484 w 9915328"/>
                <a:gd name="connsiteY2" fmla="*/ 420084 h 431977"/>
                <a:gd name="connsiteX3" fmla="*/ 4733728 w 9915328"/>
                <a:gd name="connsiteY3" fmla="*/ 2395 h 431977"/>
                <a:gd name="connsiteX4" fmla="*/ 6923773 w 9915328"/>
                <a:gd name="connsiteY4" fmla="*/ 250751 h 431977"/>
                <a:gd name="connsiteX5" fmla="*/ 9136395 w 9915328"/>
                <a:gd name="connsiteY5" fmla="*/ 284617 h 431977"/>
                <a:gd name="connsiteX6" fmla="*/ 9915328 w 9915328"/>
                <a:gd name="connsiteY6" fmla="*/ 149151 h 431977"/>
                <a:gd name="connsiteX0" fmla="*/ 0 w 9915328"/>
                <a:gd name="connsiteY0" fmla="*/ 60818 h 291409"/>
                <a:gd name="connsiteX1" fmla="*/ 633406 w 9915328"/>
                <a:gd name="connsiteY1" fmla="*/ 173707 h 291409"/>
                <a:gd name="connsiteX2" fmla="*/ 2340484 w 9915328"/>
                <a:gd name="connsiteY2" fmla="*/ 286596 h 291409"/>
                <a:gd name="connsiteX3" fmla="*/ 5071684 w 9915328"/>
                <a:gd name="connsiteY3" fmla="*/ 4374 h 291409"/>
                <a:gd name="connsiteX4" fmla="*/ 6923773 w 9915328"/>
                <a:gd name="connsiteY4" fmla="*/ 117263 h 291409"/>
                <a:gd name="connsiteX5" fmla="*/ 9136395 w 9915328"/>
                <a:gd name="connsiteY5" fmla="*/ 151129 h 291409"/>
                <a:gd name="connsiteX6" fmla="*/ 9915328 w 9915328"/>
                <a:gd name="connsiteY6" fmla="*/ 15663 h 291409"/>
                <a:gd name="connsiteX0" fmla="*/ 0 w 9915328"/>
                <a:gd name="connsiteY0" fmla="*/ 163495 h 394086"/>
                <a:gd name="connsiteX1" fmla="*/ 633406 w 9915328"/>
                <a:gd name="connsiteY1" fmla="*/ 276384 h 394086"/>
                <a:gd name="connsiteX2" fmla="*/ 2340484 w 9915328"/>
                <a:gd name="connsiteY2" fmla="*/ 389273 h 394086"/>
                <a:gd name="connsiteX3" fmla="*/ 5071684 w 9915328"/>
                <a:gd name="connsiteY3" fmla="*/ 107051 h 394086"/>
                <a:gd name="connsiteX4" fmla="*/ 6986358 w 9915328"/>
                <a:gd name="connsiteY4" fmla="*/ 5451 h 394086"/>
                <a:gd name="connsiteX5" fmla="*/ 9136395 w 9915328"/>
                <a:gd name="connsiteY5" fmla="*/ 253806 h 394086"/>
                <a:gd name="connsiteX6" fmla="*/ 9915328 w 9915328"/>
                <a:gd name="connsiteY6" fmla="*/ 118340 h 394086"/>
                <a:gd name="connsiteX0" fmla="*/ 0 w 9915328"/>
                <a:gd name="connsiteY0" fmla="*/ 179002 h 409593"/>
                <a:gd name="connsiteX1" fmla="*/ 633406 w 9915328"/>
                <a:gd name="connsiteY1" fmla="*/ 291891 h 409593"/>
                <a:gd name="connsiteX2" fmla="*/ 2340484 w 9915328"/>
                <a:gd name="connsiteY2" fmla="*/ 404780 h 409593"/>
                <a:gd name="connsiteX3" fmla="*/ 5071684 w 9915328"/>
                <a:gd name="connsiteY3" fmla="*/ 122558 h 409593"/>
                <a:gd name="connsiteX4" fmla="*/ 6986358 w 9915328"/>
                <a:gd name="connsiteY4" fmla="*/ 20958 h 409593"/>
                <a:gd name="connsiteX5" fmla="*/ 9136395 w 9915328"/>
                <a:gd name="connsiteY5" fmla="*/ 9669 h 409593"/>
                <a:gd name="connsiteX6" fmla="*/ 9915328 w 9915328"/>
                <a:gd name="connsiteY6" fmla="*/ 133847 h 409593"/>
                <a:gd name="connsiteX0" fmla="*/ 0 w 9915328"/>
                <a:gd name="connsiteY0" fmla="*/ 198509 h 429100"/>
                <a:gd name="connsiteX1" fmla="*/ 633406 w 9915328"/>
                <a:gd name="connsiteY1" fmla="*/ 311398 h 429100"/>
                <a:gd name="connsiteX2" fmla="*/ 2340484 w 9915328"/>
                <a:gd name="connsiteY2" fmla="*/ 424287 h 429100"/>
                <a:gd name="connsiteX3" fmla="*/ 5071684 w 9915328"/>
                <a:gd name="connsiteY3" fmla="*/ 142065 h 429100"/>
                <a:gd name="connsiteX4" fmla="*/ 6986358 w 9915328"/>
                <a:gd name="connsiteY4" fmla="*/ 40465 h 429100"/>
                <a:gd name="connsiteX5" fmla="*/ 9136395 w 9915328"/>
                <a:gd name="connsiteY5" fmla="*/ 29176 h 429100"/>
                <a:gd name="connsiteX6" fmla="*/ 9915328 w 9915328"/>
                <a:gd name="connsiteY6" fmla="*/ 153354 h 429100"/>
                <a:gd name="connsiteX0" fmla="*/ 0 w 9915328"/>
                <a:gd name="connsiteY0" fmla="*/ 158109 h 388700"/>
                <a:gd name="connsiteX1" fmla="*/ 633406 w 9915328"/>
                <a:gd name="connsiteY1" fmla="*/ 270998 h 388700"/>
                <a:gd name="connsiteX2" fmla="*/ 2340484 w 9915328"/>
                <a:gd name="connsiteY2" fmla="*/ 383887 h 388700"/>
                <a:gd name="connsiteX3" fmla="*/ 5071684 w 9915328"/>
                <a:gd name="connsiteY3" fmla="*/ 101665 h 388700"/>
                <a:gd name="connsiteX4" fmla="*/ 6986358 w 9915328"/>
                <a:gd name="connsiteY4" fmla="*/ 65 h 388700"/>
                <a:gd name="connsiteX5" fmla="*/ 8835990 w 9915328"/>
                <a:gd name="connsiteY5" fmla="*/ 112954 h 388700"/>
                <a:gd name="connsiteX6" fmla="*/ 9915328 w 9915328"/>
                <a:gd name="connsiteY6" fmla="*/ 112954 h 388700"/>
                <a:gd name="connsiteX0" fmla="*/ 0 w 9915328"/>
                <a:gd name="connsiteY0" fmla="*/ 158569 h 385714"/>
                <a:gd name="connsiteX1" fmla="*/ 633406 w 9915328"/>
                <a:gd name="connsiteY1" fmla="*/ 271458 h 385714"/>
                <a:gd name="connsiteX2" fmla="*/ 2340484 w 9915328"/>
                <a:gd name="connsiteY2" fmla="*/ 384347 h 385714"/>
                <a:gd name="connsiteX3" fmla="*/ 5270277 w 9915328"/>
                <a:gd name="connsiteY3" fmla="*/ 191025 h 385714"/>
                <a:gd name="connsiteX4" fmla="*/ 6986358 w 9915328"/>
                <a:gd name="connsiteY4" fmla="*/ 525 h 385714"/>
                <a:gd name="connsiteX5" fmla="*/ 8835990 w 9915328"/>
                <a:gd name="connsiteY5" fmla="*/ 113414 h 385714"/>
                <a:gd name="connsiteX6" fmla="*/ 9915328 w 9915328"/>
                <a:gd name="connsiteY6" fmla="*/ 113414 h 385714"/>
                <a:gd name="connsiteX0" fmla="*/ 0 w 9915328"/>
                <a:gd name="connsiteY0" fmla="*/ 158569 h 323756"/>
                <a:gd name="connsiteX1" fmla="*/ 633406 w 9915328"/>
                <a:gd name="connsiteY1" fmla="*/ 271458 h 323756"/>
                <a:gd name="connsiteX2" fmla="*/ 2340484 w 9915328"/>
                <a:gd name="connsiteY2" fmla="*/ 320847 h 323756"/>
                <a:gd name="connsiteX3" fmla="*/ 5270277 w 9915328"/>
                <a:gd name="connsiteY3" fmla="*/ 191025 h 323756"/>
                <a:gd name="connsiteX4" fmla="*/ 6986358 w 9915328"/>
                <a:gd name="connsiteY4" fmla="*/ 525 h 323756"/>
                <a:gd name="connsiteX5" fmla="*/ 8835990 w 9915328"/>
                <a:gd name="connsiteY5" fmla="*/ 113414 h 323756"/>
                <a:gd name="connsiteX6" fmla="*/ 9915328 w 9915328"/>
                <a:gd name="connsiteY6" fmla="*/ 113414 h 323756"/>
                <a:gd name="connsiteX0" fmla="*/ 0 w 9915328"/>
                <a:gd name="connsiteY0" fmla="*/ 95979 h 261166"/>
                <a:gd name="connsiteX1" fmla="*/ 633406 w 9915328"/>
                <a:gd name="connsiteY1" fmla="*/ 208868 h 261166"/>
                <a:gd name="connsiteX2" fmla="*/ 2340484 w 9915328"/>
                <a:gd name="connsiteY2" fmla="*/ 258257 h 261166"/>
                <a:gd name="connsiteX3" fmla="*/ 5270277 w 9915328"/>
                <a:gd name="connsiteY3" fmla="*/ 128435 h 261166"/>
                <a:gd name="connsiteX4" fmla="*/ 8835990 w 9915328"/>
                <a:gd name="connsiteY4" fmla="*/ 50824 h 261166"/>
                <a:gd name="connsiteX5" fmla="*/ 9915328 w 9915328"/>
                <a:gd name="connsiteY5" fmla="*/ 50824 h 261166"/>
                <a:gd name="connsiteX0" fmla="*/ 0 w 9915328"/>
                <a:gd name="connsiteY0" fmla="*/ 201048 h 366235"/>
                <a:gd name="connsiteX1" fmla="*/ 633406 w 9915328"/>
                <a:gd name="connsiteY1" fmla="*/ 313937 h 366235"/>
                <a:gd name="connsiteX2" fmla="*/ 2340484 w 9915328"/>
                <a:gd name="connsiteY2" fmla="*/ 363326 h 366235"/>
                <a:gd name="connsiteX3" fmla="*/ 5270277 w 9915328"/>
                <a:gd name="connsiteY3" fmla="*/ 233504 h 366235"/>
                <a:gd name="connsiteX4" fmla="*/ 7659714 w 9915328"/>
                <a:gd name="connsiteY4" fmla="*/ 28893 h 366235"/>
                <a:gd name="connsiteX5" fmla="*/ 9915328 w 9915328"/>
                <a:gd name="connsiteY5" fmla="*/ 155893 h 366235"/>
                <a:gd name="connsiteX0" fmla="*/ 0 w 9915328"/>
                <a:gd name="connsiteY0" fmla="*/ 173629 h 338816"/>
                <a:gd name="connsiteX1" fmla="*/ 633406 w 9915328"/>
                <a:gd name="connsiteY1" fmla="*/ 286518 h 338816"/>
                <a:gd name="connsiteX2" fmla="*/ 2340484 w 9915328"/>
                <a:gd name="connsiteY2" fmla="*/ 335907 h 338816"/>
                <a:gd name="connsiteX3" fmla="*/ 5270277 w 9915328"/>
                <a:gd name="connsiteY3" fmla="*/ 206085 h 338816"/>
                <a:gd name="connsiteX4" fmla="*/ 7659714 w 9915328"/>
                <a:gd name="connsiteY4" fmla="*/ 1474 h 338816"/>
                <a:gd name="connsiteX5" fmla="*/ 9915328 w 9915328"/>
                <a:gd name="connsiteY5" fmla="*/ 128474 h 338816"/>
                <a:gd name="connsiteX0" fmla="*/ 0 w 10190302"/>
                <a:gd name="connsiteY0" fmla="*/ 174097 h 339284"/>
                <a:gd name="connsiteX1" fmla="*/ 633406 w 10190302"/>
                <a:gd name="connsiteY1" fmla="*/ 286986 h 339284"/>
                <a:gd name="connsiteX2" fmla="*/ 2340484 w 10190302"/>
                <a:gd name="connsiteY2" fmla="*/ 336375 h 339284"/>
                <a:gd name="connsiteX3" fmla="*/ 5270277 w 10190302"/>
                <a:gd name="connsiteY3" fmla="*/ 206553 h 339284"/>
                <a:gd name="connsiteX4" fmla="*/ 7659714 w 10190302"/>
                <a:gd name="connsiteY4" fmla="*/ 1942 h 339284"/>
                <a:gd name="connsiteX5" fmla="*/ 10190302 w 10190302"/>
                <a:gd name="connsiteY5" fmla="*/ 103542 h 339284"/>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40405"/>
                <a:gd name="connsiteX1" fmla="*/ 572301 w 10129197"/>
                <a:gd name="connsiteY1" fmla="*/ 286986 h 340405"/>
                <a:gd name="connsiteX2" fmla="*/ 2279379 w 10129197"/>
                <a:gd name="connsiteY2" fmla="*/ 336375 h 340405"/>
                <a:gd name="connsiteX3" fmla="*/ 5209172 w 10129197"/>
                <a:gd name="connsiteY3" fmla="*/ 206553 h 340405"/>
                <a:gd name="connsiteX4" fmla="*/ 7598609 w 10129197"/>
                <a:gd name="connsiteY4" fmla="*/ 1942 h 340405"/>
                <a:gd name="connsiteX5" fmla="*/ 10129197 w 10129197"/>
                <a:gd name="connsiteY5" fmla="*/ 103542 h 340405"/>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85197 h 339169"/>
                <a:gd name="connsiteX1" fmla="*/ 2279379 w 10129197"/>
                <a:gd name="connsiteY1" fmla="*/ 336375 h 339169"/>
                <a:gd name="connsiteX2" fmla="*/ 5209172 w 10129197"/>
                <a:gd name="connsiteY2" fmla="*/ 206553 h 339169"/>
                <a:gd name="connsiteX3" fmla="*/ 7598609 w 10129197"/>
                <a:gd name="connsiteY3" fmla="*/ 1942 h 339169"/>
                <a:gd name="connsiteX4" fmla="*/ 10129197 w 10129197"/>
                <a:gd name="connsiteY4" fmla="*/ 103542 h 339169"/>
                <a:gd name="connsiteX0" fmla="*/ 0 w 10129197"/>
                <a:gd name="connsiteY0" fmla="*/ 118179 h 372151"/>
                <a:gd name="connsiteX1" fmla="*/ 2279379 w 10129197"/>
                <a:gd name="connsiteY1" fmla="*/ 369357 h 372151"/>
                <a:gd name="connsiteX2" fmla="*/ 5209172 w 10129197"/>
                <a:gd name="connsiteY2" fmla="*/ 239535 h 372151"/>
                <a:gd name="connsiteX3" fmla="*/ 7598609 w 10129197"/>
                <a:gd name="connsiteY3" fmla="*/ 34924 h 372151"/>
                <a:gd name="connsiteX4" fmla="*/ 10129197 w 10129197"/>
                <a:gd name="connsiteY4" fmla="*/ 9524 h 372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197" h="372151">
                  <a:moveTo>
                    <a:pt x="0" y="118179"/>
                  </a:moveTo>
                  <a:cubicBezTo>
                    <a:pt x="245726" y="411808"/>
                    <a:pt x="1411184" y="349131"/>
                    <a:pt x="2279379" y="369357"/>
                  </a:cubicBezTo>
                  <a:cubicBezTo>
                    <a:pt x="3147574" y="389583"/>
                    <a:pt x="4322634" y="295274"/>
                    <a:pt x="5209172" y="239535"/>
                  </a:cubicBezTo>
                  <a:cubicBezTo>
                    <a:pt x="6095710" y="183796"/>
                    <a:pt x="6778605" y="73259"/>
                    <a:pt x="7598609" y="34924"/>
                  </a:cubicBezTo>
                  <a:cubicBezTo>
                    <a:pt x="8418613" y="-3411"/>
                    <a:pt x="10029478" y="-7409"/>
                    <a:pt x="10129197" y="9524"/>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xmlns="" id="{1FB12726-C4DB-43FB-9077-2F510B651ECB}"/>
                </a:ext>
              </a:extLst>
            </p:cNvPr>
            <p:cNvSpPr txBox="1"/>
            <p:nvPr/>
          </p:nvSpPr>
          <p:spPr>
            <a:xfrm>
              <a:off x="8585453" y="260008"/>
              <a:ext cx="3873248" cy="400110"/>
            </a:xfrm>
            <a:prstGeom prst="rect">
              <a:avLst/>
            </a:prstGeom>
            <a:noFill/>
          </p:spPr>
          <p:txBody>
            <a:bodyPr wrap="square" rtlCol="0">
              <a:spAutoFit/>
            </a:bodyPr>
            <a:lstStyle/>
            <a:p>
              <a:pPr algn="ctr"/>
              <a:r>
                <a:rPr lang="zh-CN" altLang="en-US" sz="2000" dirty="0">
                  <a:latin typeface="Arial Black" panose="020B0A04020102020204" pitchFamily="34" charset="0"/>
                  <a:ea typeface="萝莉体 第二版" panose="02000500000000000000" pitchFamily="2" charset="-122"/>
                  <a:cs typeface="萝莉体 第二版" panose="02000500000000000000" pitchFamily="2" charset="-122"/>
                </a:rPr>
                <a:t>Ｔｈｅ　Ｐａｒｔ　Ｏｎｅ</a:t>
              </a:r>
            </a:p>
          </p:txBody>
        </p:sp>
        <p:pic>
          <p:nvPicPr>
            <p:cNvPr id="5" name="图片 4">
              <a:extLst>
                <a:ext uri="{FF2B5EF4-FFF2-40B4-BE49-F238E27FC236}">
                  <a16:creationId xmlns:a16="http://schemas.microsoft.com/office/drawing/2014/main" xmlns="" id="{CDE2C3C4-1419-4DE7-AE83-59E2473FA2E9}"/>
                </a:ext>
              </a:extLst>
            </p:cNvPr>
            <p:cNvPicPr>
              <a:picLocks noChangeAspect="1"/>
            </p:cNvPicPr>
            <p:nvPr/>
          </p:nvPicPr>
          <p:blipFill>
            <a:blip r:embed="rId3"/>
            <a:stretch>
              <a:fillRect/>
            </a:stretch>
          </p:blipFill>
          <p:spPr>
            <a:xfrm>
              <a:off x="230895" y="130347"/>
              <a:ext cx="1335140" cy="963251"/>
            </a:xfrm>
            <a:prstGeom prst="rect">
              <a:avLst/>
            </a:prstGeom>
          </p:spPr>
        </p:pic>
      </p:grpSp>
      <p:pic>
        <p:nvPicPr>
          <p:cNvPr id="8" name="图片 7">
            <a:extLst>
              <a:ext uri="{FF2B5EF4-FFF2-40B4-BE49-F238E27FC236}">
                <a16:creationId xmlns:a16="http://schemas.microsoft.com/office/drawing/2014/main" xmlns="" id="{005EFDF9-A499-45B7-B7AA-39AD0A779160}"/>
              </a:ext>
            </a:extLst>
          </p:cNvPr>
          <p:cNvPicPr>
            <a:picLocks noChangeAspect="1"/>
          </p:cNvPicPr>
          <p:nvPr/>
        </p:nvPicPr>
        <p:blipFill>
          <a:blip r:embed="rId4"/>
          <a:stretch>
            <a:fillRect/>
          </a:stretch>
        </p:blipFill>
        <p:spPr>
          <a:xfrm>
            <a:off x="9691608" y="4705405"/>
            <a:ext cx="2462997" cy="2152075"/>
          </a:xfrm>
          <a:prstGeom prst="rect">
            <a:avLst/>
          </a:prstGeom>
        </p:spPr>
      </p:pic>
      <p:pic>
        <p:nvPicPr>
          <p:cNvPr id="9" name="图片 8">
            <a:extLst>
              <a:ext uri="{FF2B5EF4-FFF2-40B4-BE49-F238E27FC236}">
                <a16:creationId xmlns:a16="http://schemas.microsoft.com/office/drawing/2014/main" xmlns="" id="{3C76532E-F74B-4995-82EF-7CFFD977093C}"/>
              </a:ext>
            </a:extLst>
          </p:cNvPr>
          <p:cNvPicPr>
            <a:picLocks noChangeAspect="1"/>
          </p:cNvPicPr>
          <p:nvPr/>
        </p:nvPicPr>
        <p:blipFill>
          <a:blip r:embed="rId5"/>
          <a:stretch>
            <a:fillRect/>
          </a:stretch>
        </p:blipFill>
        <p:spPr>
          <a:xfrm>
            <a:off x="286199" y="5614536"/>
            <a:ext cx="969348" cy="951058"/>
          </a:xfrm>
          <a:prstGeom prst="rect">
            <a:avLst/>
          </a:prstGeom>
        </p:spPr>
      </p:pic>
      <p:sp>
        <p:nvSpPr>
          <p:cNvPr id="12" name="矩形 11">
            <a:extLst>
              <a:ext uri="{FF2B5EF4-FFF2-40B4-BE49-F238E27FC236}">
                <a16:creationId xmlns:a16="http://schemas.microsoft.com/office/drawing/2014/main" xmlns="" id="{050393C0-9C0E-402A-A5CF-8823859FD710}"/>
              </a:ext>
            </a:extLst>
          </p:cNvPr>
          <p:cNvSpPr/>
          <p:nvPr/>
        </p:nvSpPr>
        <p:spPr>
          <a:xfrm>
            <a:off x="-200030" y="1522223"/>
            <a:ext cx="3235003" cy="1027204"/>
          </a:xfrm>
          <a:prstGeom prst="rect">
            <a:avLst/>
          </a:prstGeom>
        </p:spPr>
        <p:txBody>
          <a:bodyPr wrap="square">
            <a:spAutoFit/>
          </a:bodyPr>
          <a:lstStyle/>
          <a:p>
            <a:pPr lvl="0" algn="r">
              <a:lnSpc>
                <a:spcPct val="150000"/>
              </a:lnSpc>
            </a:pPr>
            <a:r>
              <a:rPr lang="zh-CN" altLang="en-US" sz="4800" b="1" dirty="0" smtClean="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rPr>
              <a:t>战棋界面</a:t>
            </a:r>
            <a:endParaRPr lang="zh-CN" altLang="en-US" sz="4800" b="1" dirty="0">
              <a:solidFill>
                <a:schemeClr val="tx1">
                  <a:lumMod val="65000"/>
                  <a:lumOff val="3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sym typeface="+mn-lt"/>
            </a:endParaRP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7349" y="1378297"/>
            <a:ext cx="8376476" cy="4711768"/>
          </a:xfrm>
          <a:prstGeom prst="rect">
            <a:avLst/>
          </a:prstGeom>
        </p:spPr>
      </p:pic>
    </p:spTree>
    <p:extLst>
      <p:ext uri="{BB962C8B-B14F-4D97-AF65-F5344CB8AC3E}">
        <p14:creationId xmlns:p14="http://schemas.microsoft.com/office/powerpoint/2010/main" val="3032550135"/>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ppt_x</p:attrName>
                                        </p:attrNameLst>
                                      </p:cBhvr>
                                      <p:tavLst>
                                        <p:tav tm="0">
                                          <p:val>
                                            <p:strVal val="#ppt_x"/>
                                          </p:val>
                                        </p:tav>
                                        <p:tav tm="100000">
                                          <p:val>
                                            <p:strVal val="#ppt_x"/>
                                          </p:val>
                                        </p:tav>
                                      </p:tavLst>
                                    </p:anim>
                                    <p:anim calcmode="lin" valueType="num">
                                      <p:cBhvr>
                                        <p:cTn id="28" dur="500" fill="hold"/>
                                        <p:tgtEl>
                                          <p:spTgt spid="12"/>
                                        </p:tgtEl>
                                        <p:attrNameLst>
                                          <p:attrName>ppt_y</p:attrName>
                                        </p:attrNameLst>
                                      </p:cBhvr>
                                      <p:tavLst>
                                        <p:tav tm="0">
                                          <p:val>
                                            <p:strVal val="#ppt_y+.1"/>
                                          </p:val>
                                        </p:tav>
                                        <p:tav tm="100000">
                                          <p:val>
                                            <p:strVal val="#ppt_y"/>
                                          </p:val>
                                        </p:tav>
                                      </p:tavLst>
                                    </p:anim>
                                  </p:childTnLst>
                                </p:cTn>
                              </p:par>
                            </p:childTnLst>
                          </p:cTn>
                        </p:par>
                        <p:par>
                          <p:cTn id="29" fill="hold">
                            <p:stCondLst>
                              <p:cond delay="1800"/>
                            </p:stCondLst>
                            <p:childTnLst>
                              <p:par>
                                <p:cTn id="30" presetID="31"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fltVal val="0"/>
                                          </p:val>
                                        </p:tav>
                                        <p:tav tm="100000">
                                          <p:val>
                                            <p:strVal val="#ppt_w"/>
                                          </p:val>
                                        </p:tav>
                                      </p:tavLst>
                                    </p:anim>
                                    <p:anim calcmode="lin" valueType="num">
                                      <p:cBhvr>
                                        <p:cTn id="33" dur="1000" fill="hold"/>
                                        <p:tgtEl>
                                          <p:spTgt spid="2"/>
                                        </p:tgtEl>
                                        <p:attrNameLst>
                                          <p:attrName>ppt_h</p:attrName>
                                        </p:attrNameLst>
                                      </p:cBhvr>
                                      <p:tavLst>
                                        <p:tav tm="0">
                                          <p:val>
                                            <p:fltVal val="0"/>
                                          </p:val>
                                        </p:tav>
                                        <p:tav tm="100000">
                                          <p:val>
                                            <p:strVal val="#ppt_h"/>
                                          </p:val>
                                        </p:tav>
                                      </p:tavLst>
                                    </p:anim>
                                    <p:anim calcmode="lin" valueType="num">
                                      <p:cBhvr>
                                        <p:cTn id="34" dur="1000" fill="hold"/>
                                        <p:tgtEl>
                                          <p:spTgt spid="2"/>
                                        </p:tgtEl>
                                        <p:attrNameLst>
                                          <p:attrName>style.rotation</p:attrName>
                                        </p:attrNameLst>
                                      </p:cBhvr>
                                      <p:tavLst>
                                        <p:tav tm="0">
                                          <p:val>
                                            <p:fltVal val="90"/>
                                          </p:val>
                                        </p:tav>
                                        <p:tav tm="100000">
                                          <p:val>
                                            <p:fltVal val="0"/>
                                          </p:val>
                                        </p:tav>
                                      </p:tavLst>
                                    </p:anim>
                                    <p:animEffect transition="in" filter="fade">
                                      <p:cBhvr>
                                        <p:cTn id="3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创意手绘风ｐｐｔ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558</Words>
  <Application>Microsoft Office PowerPoint</Application>
  <PresentationFormat>自定义</PresentationFormat>
  <Paragraphs>101</Paragraphs>
  <Slides>19</Slides>
  <Notes>19</Notes>
  <HiddenSlides>0</HiddenSlides>
  <MMClips>1</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创意手绘风ｐｐｔ模板</dc:title>
  <dc:creator>lenovo</dc:creator>
  <cp:lastModifiedBy>Windows 用户</cp:lastModifiedBy>
  <cp:revision>349</cp:revision>
  <dcterms:created xsi:type="dcterms:W3CDTF">2017-07-27T08:46:21Z</dcterms:created>
  <dcterms:modified xsi:type="dcterms:W3CDTF">2018-01-09T08:27:00Z</dcterms:modified>
</cp:coreProperties>
</file>